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4.xml" ContentType="application/vnd.openxmlformats-officedocument.theme+xml"/>
  <Override PartName="/ppt/slideLayouts/slideLayout64.xml" ContentType="application/vnd.openxmlformats-officedocument.presentationml.slideLayout+xml"/>
  <Override PartName="/ppt/theme/theme1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  <p:sldMasterId id="2147483733" r:id="rId5"/>
    <p:sldMasterId id="2147484203" r:id="rId6"/>
    <p:sldMasterId id="2147483804" r:id="rId7"/>
    <p:sldMasterId id="2147483866" r:id="rId8"/>
    <p:sldMasterId id="2147483912" r:id="rId9"/>
    <p:sldMasterId id="2147483957" r:id="rId10"/>
    <p:sldMasterId id="2147483996" r:id="rId11"/>
    <p:sldMasterId id="2147484032" r:id="rId12"/>
    <p:sldMasterId id="2147484065" r:id="rId13"/>
    <p:sldMasterId id="2147484095" r:id="rId14"/>
    <p:sldMasterId id="2147484122" r:id="rId15"/>
    <p:sldMasterId id="2147484146" r:id="rId16"/>
    <p:sldMasterId id="2147484166" r:id="rId17"/>
    <p:sldMasterId id="2147484184" r:id="rId18"/>
    <p:sldMasterId id="2147484196" r:id="rId19"/>
  </p:sldMasterIdLst>
  <p:sldIdLst>
    <p:sldId id="259" r:id="rId20"/>
    <p:sldId id="292" r:id="rId21"/>
    <p:sldId id="268" r:id="rId22"/>
    <p:sldId id="270" r:id="rId23"/>
    <p:sldId id="271" r:id="rId24"/>
    <p:sldId id="272" r:id="rId25"/>
    <p:sldId id="273" r:id="rId26"/>
    <p:sldId id="269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x="12192000" cy="12192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9EF"/>
    <a:srgbClr val="ECF3DE"/>
    <a:srgbClr val="004A6E"/>
    <a:srgbClr val="FDE0D0"/>
    <a:srgbClr val="FFF6D9"/>
    <a:srgbClr val="EAF3F3"/>
    <a:srgbClr val="D4EAFA"/>
    <a:srgbClr val="0094D8"/>
    <a:srgbClr val="95C23D"/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08F62-322F-47C1-A8EE-E7F3C21949AE}" v="148" dt="2023-11-08T15:14:39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9392" autoAdjust="0"/>
  </p:normalViewPr>
  <p:slideViewPr>
    <p:cSldViewPr snapToGrid="0">
      <p:cViewPr varScale="1">
        <p:scale>
          <a:sx n="43" d="100"/>
          <a:sy n="43" d="100"/>
        </p:scale>
        <p:origin x="19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Johansson" userId="c49549f9-9d2b-46be-a761-7ed6e204f2d0" providerId="ADAL" clId="{50808F62-322F-47C1-A8EE-E7F3C21949AE}"/>
    <pc:docChg chg="undo redo custSel addSld delSld modSld">
      <pc:chgData name="Malin Johansson" userId="c49549f9-9d2b-46be-a761-7ed6e204f2d0" providerId="ADAL" clId="{50808F62-322F-47C1-A8EE-E7F3C21949AE}" dt="2023-11-08T15:14:39.797" v="794" actId="732"/>
      <pc:docMkLst>
        <pc:docMk/>
      </pc:docMkLst>
      <pc:sldChg chg="delSp modSp mod">
        <pc:chgData name="Malin Johansson" userId="c49549f9-9d2b-46be-a761-7ed6e204f2d0" providerId="ADAL" clId="{50808F62-322F-47C1-A8EE-E7F3C21949AE}" dt="2023-11-08T13:56:41.578" v="641" actId="20577"/>
        <pc:sldMkLst>
          <pc:docMk/>
          <pc:sldMk cId="2957744330" sldId="259"/>
        </pc:sldMkLst>
        <pc:spChg chg="mod">
          <ac:chgData name="Malin Johansson" userId="c49549f9-9d2b-46be-a761-7ed6e204f2d0" providerId="ADAL" clId="{50808F62-322F-47C1-A8EE-E7F3C21949AE}" dt="2023-11-08T13:56:41.578" v="641" actId="20577"/>
          <ac:spMkLst>
            <pc:docMk/>
            <pc:sldMk cId="2957744330" sldId="259"/>
            <ac:spMk id="2" creationId="{B69AC911-D6E1-2565-E593-A3DF5C8BC7B1}"/>
          </ac:spMkLst>
        </pc:sp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3" creationId="{4884D3CB-04C1-7785-7F10-2E5B630E3BF4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4" creationId="{15D33ECE-93ED-B9F2-4237-8F42FF8F2308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5" creationId="{B14F3E41-742B-16AC-FCE6-9BE6DD0E239A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6" creationId="{383A1E11-5208-14FF-821F-0F28FBF9B8C4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7" creationId="{E98F5044-6CDE-AFBD-E4DE-6D62E1F35656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8" creationId="{1D6CC1A8-7D29-8C01-ED34-A8AE12E588A2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11" creationId="{CBDC292D-F5CF-7709-9233-B2355E640CCB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12" creationId="{C820035C-2E31-1303-1DB6-C7F923740243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13" creationId="{BC2B78E9-F894-56D7-7EE2-919679ABCDC3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14" creationId="{86868D3E-798B-56E1-C571-B15A4B7EA415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15" creationId="{C4722081-6953-D231-15CE-4DC913244521}"/>
          </ac:picMkLst>
        </pc:picChg>
        <pc:picChg chg="del">
          <ac:chgData name="Malin Johansson" userId="c49549f9-9d2b-46be-a761-7ed6e204f2d0" providerId="ADAL" clId="{50808F62-322F-47C1-A8EE-E7F3C21949AE}" dt="2023-11-08T13:51:16.055" v="41" actId="478"/>
          <ac:picMkLst>
            <pc:docMk/>
            <pc:sldMk cId="2957744330" sldId="259"/>
            <ac:picMk id="16" creationId="{CFC59A48-660A-5996-92B5-97046FBA0298}"/>
          </ac:picMkLst>
        </pc:picChg>
      </pc:sldChg>
      <pc:sldChg chg="delSp del mod">
        <pc:chgData name="Malin Johansson" userId="c49549f9-9d2b-46be-a761-7ed6e204f2d0" providerId="ADAL" clId="{50808F62-322F-47C1-A8EE-E7F3C21949AE}" dt="2023-11-08T13:36:33.344" v="5" actId="47"/>
        <pc:sldMkLst>
          <pc:docMk/>
          <pc:sldMk cId="1666321121" sldId="262"/>
        </pc:sldMkLst>
        <pc:spChg chg="del">
          <ac:chgData name="Malin Johansson" userId="c49549f9-9d2b-46be-a761-7ed6e204f2d0" providerId="ADAL" clId="{50808F62-322F-47C1-A8EE-E7F3C21949AE}" dt="2023-11-08T13:35:59.282" v="0" actId="478"/>
          <ac:spMkLst>
            <pc:docMk/>
            <pc:sldMk cId="1666321121" sldId="262"/>
            <ac:spMk id="9" creationId="{B2889D40-99D9-8C71-E597-2986DCE4AFE5}"/>
          </ac:spMkLst>
        </pc:spChg>
        <pc:spChg chg="del">
          <ac:chgData name="Malin Johansson" userId="c49549f9-9d2b-46be-a761-7ed6e204f2d0" providerId="ADAL" clId="{50808F62-322F-47C1-A8EE-E7F3C21949AE}" dt="2023-11-08T13:35:59.282" v="0" actId="478"/>
          <ac:spMkLst>
            <pc:docMk/>
            <pc:sldMk cId="1666321121" sldId="262"/>
            <ac:spMk id="11" creationId="{6F6DA729-6967-135B-737F-F86621B02F6D}"/>
          </ac:spMkLst>
        </pc:spChg>
        <pc:picChg chg="del">
          <ac:chgData name="Malin Johansson" userId="c49549f9-9d2b-46be-a761-7ed6e204f2d0" providerId="ADAL" clId="{50808F62-322F-47C1-A8EE-E7F3C21949AE}" dt="2023-11-08T13:35:59.282" v="0" actId="478"/>
          <ac:picMkLst>
            <pc:docMk/>
            <pc:sldMk cId="1666321121" sldId="262"/>
            <ac:picMk id="2" creationId="{44261646-6311-49CD-0ADC-5D607766B6D8}"/>
          </ac:picMkLst>
        </pc:picChg>
        <pc:picChg chg="del">
          <ac:chgData name="Malin Johansson" userId="c49549f9-9d2b-46be-a761-7ed6e204f2d0" providerId="ADAL" clId="{50808F62-322F-47C1-A8EE-E7F3C21949AE}" dt="2023-11-08T13:35:59.282" v="0" actId="478"/>
          <ac:picMkLst>
            <pc:docMk/>
            <pc:sldMk cId="1666321121" sldId="262"/>
            <ac:picMk id="8" creationId="{52A187EA-20BF-BC33-6D6D-2CCFE515F508}"/>
          </ac:picMkLst>
        </pc:picChg>
      </pc:sldChg>
      <pc:sldChg chg="del">
        <pc:chgData name="Malin Johansson" userId="c49549f9-9d2b-46be-a761-7ed6e204f2d0" providerId="ADAL" clId="{50808F62-322F-47C1-A8EE-E7F3C21949AE}" dt="2023-11-08T13:36:31.476" v="4" actId="47"/>
        <pc:sldMkLst>
          <pc:docMk/>
          <pc:sldMk cId="1415031643" sldId="263"/>
        </pc:sldMkLst>
      </pc:sldChg>
      <pc:sldChg chg="del">
        <pc:chgData name="Malin Johansson" userId="c49549f9-9d2b-46be-a761-7ed6e204f2d0" providerId="ADAL" clId="{50808F62-322F-47C1-A8EE-E7F3C21949AE}" dt="2023-11-08T13:36:31.476" v="4" actId="47"/>
        <pc:sldMkLst>
          <pc:docMk/>
          <pc:sldMk cId="1175273805" sldId="264"/>
        </pc:sldMkLst>
      </pc:sldChg>
      <pc:sldChg chg="del">
        <pc:chgData name="Malin Johansson" userId="c49549f9-9d2b-46be-a761-7ed6e204f2d0" providerId="ADAL" clId="{50808F62-322F-47C1-A8EE-E7F3C21949AE}" dt="2023-11-08T13:36:31.476" v="4" actId="47"/>
        <pc:sldMkLst>
          <pc:docMk/>
          <pc:sldMk cId="2991883918" sldId="265"/>
        </pc:sldMkLst>
      </pc:sldChg>
      <pc:sldChg chg="del">
        <pc:chgData name="Malin Johansson" userId="c49549f9-9d2b-46be-a761-7ed6e204f2d0" providerId="ADAL" clId="{50808F62-322F-47C1-A8EE-E7F3C21949AE}" dt="2023-11-08T13:36:31.476" v="4" actId="47"/>
        <pc:sldMkLst>
          <pc:docMk/>
          <pc:sldMk cId="1370619244" sldId="266"/>
        </pc:sldMkLst>
      </pc:sldChg>
      <pc:sldChg chg="del">
        <pc:chgData name="Malin Johansson" userId="c49549f9-9d2b-46be-a761-7ed6e204f2d0" providerId="ADAL" clId="{50808F62-322F-47C1-A8EE-E7F3C21949AE}" dt="2023-11-08T13:36:31.476" v="4" actId="47"/>
        <pc:sldMkLst>
          <pc:docMk/>
          <pc:sldMk cId="1339335703" sldId="267"/>
        </pc:sldMkLst>
      </pc:sldChg>
      <pc:sldChg chg="addSp delSp modSp new mod">
        <pc:chgData name="Malin Johansson" userId="c49549f9-9d2b-46be-a761-7ed6e204f2d0" providerId="ADAL" clId="{50808F62-322F-47C1-A8EE-E7F3C21949AE}" dt="2023-11-08T13:57:00.614" v="642" actId="14826"/>
        <pc:sldMkLst>
          <pc:docMk/>
          <pc:sldMk cId="4287078815" sldId="268"/>
        </pc:sldMkLst>
        <pc:spChg chg="del">
          <ac:chgData name="Malin Johansson" userId="c49549f9-9d2b-46be-a761-7ed6e204f2d0" providerId="ADAL" clId="{50808F62-322F-47C1-A8EE-E7F3C21949AE}" dt="2023-11-08T13:38:05.472" v="6"/>
          <ac:spMkLst>
            <pc:docMk/>
            <pc:sldMk cId="4287078815" sldId="268"/>
            <ac:spMk id="2" creationId="{A1E6F8FB-6933-3C6A-310A-1597A59D0C2D}"/>
          </ac:spMkLst>
        </pc:spChg>
        <pc:spChg chg="del">
          <ac:chgData name="Malin Johansson" userId="c49549f9-9d2b-46be-a761-7ed6e204f2d0" providerId="ADAL" clId="{50808F62-322F-47C1-A8EE-E7F3C21949AE}" dt="2023-11-08T13:36:16.314" v="2" actId="478"/>
          <ac:spMkLst>
            <pc:docMk/>
            <pc:sldMk cId="4287078815" sldId="268"/>
            <ac:spMk id="3" creationId="{9BC1902D-0232-E834-D5EE-ECAD5A9B4BDF}"/>
          </ac:spMkLst>
        </pc:spChg>
        <pc:spChg chg="del">
          <ac:chgData name="Malin Johansson" userId="c49549f9-9d2b-46be-a761-7ed6e204f2d0" providerId="ADAL" clId="{50808F62-322F-47C1-A8EE-E7F3C21949AE}" dt="2023-11-08T13:36:21.249" v="3" actId="478"/>
          <ac:spMkLst>
            <pc:docMk/>
            <pc:sldMk cId="4287078815" sldId="268"/>
            <ac:spMk id="4" creationId="{5445A3F4-E457-CB2B-88F3-0E27DCEEFBCC}"/>
          </ac:spMkLst>
        </pc:spChg>
        <pc:spChg chg="add del mod">
          <ac:chgData name="Malin Johansson" userId="c49549f9-9d2b-46be-a761-7ed6e204f2d0" providerId="ADAL" clId="{50808F62-322F-47C1-A8EE-E7F3C21949AE}" dt="2023-11-08T13:48:33.500" v="20" actId="478"/>
          <ac:spMkLst>
            <pc:docMk/>
            <pc:sldMk cId="4287078815" sldId="268"/>
            <ac:spMk id="8" creationId="{F1E36A6B-78B7-0C93-B499-B535F9378123}"/>
          </ac:spMkLst>
        </pc:spChg>
        <pc:picChg chg="add del mod">
          <ac:chgData name="Malin Johansson" userId="c49549f9-9d2b-46be-a761-7ed6e204f2d0" providerId="ADAL" clId="{50808F62-322F-47C1-A8EE-E7F3C21949AE}" dt="2023-11-08T13:57:00.614" v="642" actId="14826"/>
          <ac:picMkLst>
            <pc:docMk/>
            <pc:sldMk cId="4287078815" sldId="268"/>
            <ac:picMk id="6" creationId="{8BE5CE7E-965A-DFD8-39C3-F11A695CB514}"/>
          </ac:picMkLst>
        </pc:picChg>
        <pc:picChg chg="add del mod">
          <ac:chgData name="Malin Johansson" userId="c49549f9-9d2b-46be-a761-7ed6e204f2d0" providerId="ADAL" clId="{50808F62-322F-47C1-A8EE-E7F3C21949AE}" dt="2023-11-08T13:50:39.737" v="32" actId="931"/>
          <ac:picMkLst>
            <pc:docMk/>
            <pc:sldMk cId="4287078815" sldId="268"/>
            <ac:picMk id="10" creationId="{4195CD7E-B603-C3F2-B5E5-EBE7A7DB226B}"/>
          </ac:picMkLst>
        </pc:picChg>
        <pc:picChg chg="add mod modCrop">
          <ac:chgData name="Malin Johansson" userId="c49549f9-9d2b-46be-a761-7ed6e204f2d0" providerId="ADAL" clId="{50808F62-322F-47C1-A8EE-E7F3C21949AE}" dt="2023-11-08T13:54:36.317" v="485" actId="732"/>
          <ac:picMkLst>
            <pc:docMk/>
            <pc:sldMk cId="4287078815" sldId="268"/>
            <ac:picMk id="12" creationId="{C7081366-BFDC-9616-460F-BF38B596CF2C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05:57.872" v="682" actId="732"/>
        <pc:sldMkLst>
          <pc:docMk/>
          <pc:sldMk cId="344999875" sldId="269"/>
        </pc:sldMkLst>
        <pc:picChg chg="add mod modCrop">
          <ac:chgData name="Malin Johansson" userId="c49549f9-9d2b-46be-a761-7ed6e204f2d0" providerId="ADAL" clId="{50808F62-322F-47C1-A8EE-E7F3C21949AE}" dt="2023-11-08T15:05:57.872" v="682" actId="732"/>
          <ac:picMkLst>
            <pc:docMk/>
            <pc:sldMk cId="344999875" sldId="269"/>
            <ac:picMk id="3" creationId="{60883B9E-1125-0571-226A-47951B5F26EB}"/>
          </ac:picMkLst>
        </pc:picChg>
      </pc:sldChg>
      <pc:sldChg chg="addSp modSp new del mod">
        <pc:chgData name="Malin Johansson" userId="c49549f9-9d2b-46be-a761-7ed6e204f2d0" providerId="ADAL" clId="{50808F62-322F-47C1-A8EE-E7F3C21949AE}" dt="2023-11-08T13:49:06.686" v="29" actId="47"/>
        <pc:sldMkLst>
          <pc:docMk/>
          <pc:sldMk cId="2090224758" sldId="269"/>
        </pc:sldMkLst>
        <pc:picChg chg="add mod">
          <ac:chgData name="Malin Johansson" userId="c49549f9-9d2b-46be-a761-7ed6e204f2d0" providerId="ADAL" clId="{50808F62-322F-47C1-A8EE-E7F3C21949AE}" dt="2023-11-08T13:48:59.657" v="28" actId="1076"/>
          <ac:picMkLst>
            <pc:docMk/>
            <pc:sldMk cId="2090224758" sldId="269"/>
            <ac:picMk id="5" creationId="{9447797E-707C-D359-6DBB-E19CF7E8D662}"/>
          </ac:picMkLst>
        </pc:picChg>
      </pc:sldChg>
      <pc:sldChg chg="addSp delSp modSp add mod">
        <pc:chgData name="Malin Johansson" userId="c49549f9-9d2b-46be-a761-7ed6e204f2d0" providerId="ADAL" clId="{50808F62-322F-47C1-A8EE-E7F3C21949AE}" dt="2023-11-08T15:05:25.219" v="676" actId="732"/>
        <pc:sldMkLst>
          <pc:docMk/>
          <pc:sldMk cId="1911034025" sldId="270"/>
        </pc:sldMkLst>
        <pc:picChg chg="add del mod">
          <ac:chgData name="Malin Johansson" userId="c49549f9-9d2b-46be-a761-7ed6e204f2d0" providerId="ADAL" clId="{50808F62-322F-47C1-A8EE-E7F3C21949AE}" dt="2023-11-08T13:57:27.364" v="647" actId="478"/>
          <ac:picMkLst>
            <pc:docMk/>
            <pc:sldMk cId="1911034025" sldId="270"/>
            <ac:picMk id="3" creationId="{889FAF6A-734F-A77E-C3FA-CB830842F9B0}"/>
          </ac:picMkLst>
        </pc:picChg>
        <pc:picChg chg="add mod modCrop">
          <ac:chgData name="Malin Johansson" userId="c49549f9-9d2b-46be-a761-7ed6e204f2d0" providerId="ADAL" clId="{50808F62-322F-47C1-A8EE-E7F3C21949AE}" dt="2023-11-08T15:05:25.219" v="676" actId="732"/>
          <ac:picMkLst>
            <pc:docMk/>
            <pc:sldMk cId="1911034025" sldId="270"/>
            <ac:picMk id="5" creationId="{803B8C73-E683-777D-0D7D-FE8DEF0AE12B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03:43.954" v="665" actId="1076"/>
        <pc:sldMkLst>
          <pc:docMk/>
          <pc:sldMk cId="897892787" sldId="271"/>
        </pc:sldMkLst>
        <pc:picChg chg="add mod">
          <ac:chgData name="Malin Johansson" userId="c49549f9-9d2b-46be-a761-7ed6e204f2d0" providerId="ADAL" clId="{50808F62-322F-47C1-A8EE-E7F3C21949AE}" dt="2023-11-08T15:03:43.954" v="665" actId="1076"/>
          <ac:picMkLst>
            <pc:docMk/>
            <pc:sldMk cId="897892787" sldId="271"/>
            <ac:picMk id="3" creationId="{40826A6C-DA48-B91F-8416-380D060BE48E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3:58:22.643" v="663" actId="732"/>
        <pc:sldMkLst>
          <pc:docMk/>
          <pc:sldMk cId="911975801" sldId="272"/>
        </pc:sldMkLst>
        <pc:picChg chg="add mod modCrop">
          <ac:chgData name="Malin Johansson" userId="c49549f9-9d2b-46be-a761-7ed6e204f2d0" providerId="ADAL" clId="{50808F62-322F-47C1-A8EE-E7F3C21949AE}" dt="2023-11-08T13:58:22.643" v="663" actId="732"/>
          <ac:picMkLst>
            <pc:docMk/>
            <pc:sldMk cId="911975801" sldId="272"/>
            <ac:picMk id="3" creationId="{B813BAE6-3F04-30FE-A7A1-D727FBE5882D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04:42.660" v="671" actId="732"/>
        <pc:sldMkLst>
          <pc:docMk/>
          <pc:sldMk cId="1143348097" sldId="273"/>
        </pc:sldMkLst>
        <pc:picChg chg="add mod modCrop">
          <ac:chgData name="Malin Johansson" userId="c49549f9-9d2b-46be-a761-7ed6e204f2d0" providerId="ADAL" clId="{50808F62-322F-47C1-A8EE-E7F3C21949AE}" dt="2023-11-08T15:04:42.660" v="671" actId="732"/>
          <ac:picMkLst>
            <pc:docMk/>
            <pc:sldMk cId="1143348097" sldId="273"/>
            <ac:picMk id="3" creationId="{90BD1502-363A-484C-412D-9C34EA3FB435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06:16.559" v="688" actId="732"/>
        <pc:sldMkLst>
          <pc:docMk/>
          <pc:sldMk cId="316517618" sldId="274"/>
        </pc:sldMkLst>
        <pc:picChg chg="add mod modCrop">
          <ac:chgData name="Malin Johansson" userId="c49549f9-9d2b-46be-a761-7ed6e204f2d0" providerId="ADAL" clId="{50808F62-322F-47C1-A8EE-E7F3C21949AE}" dt="2023-11-08T15:06:16.559" v="688" actId="732"/>
          <ac:picMkLst>
            <pc:docMk/>
            <pc:sldMk cId="316517618" sldId="274"/>
            <ac:picMk id="3" creationId="{8B53382D-6A43-BBBD-D35B-AB844CE9406E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06:39.790" v="694" actId="732"/>
        <pc:sldMkLst>
          <pc:docMk/>
          <pc:sldMk cId="530652535" sldId="275"/>
        </pc:sldMkLst>
        <pc:picChg chg="add mod modCrop">
          <ac:chgData name="Malin Johansson" userId="c49549f9-9d2b-46be-a761-7ed6e204f2d0" providerId="ADAL" clId="{50808F62-322F-47C1-A8EE-E7F3C21949AE}" dt="2023-11-08T15:06:39.790" v="694" actId="732"/>
          <ac:picMkLst>
            <pc:docMk/>
            <pc:sldMk cId="530652535" sldId="275"/>
            <ac:picMk id="3" creationId="{3E34BE58-8C3C-302E-4997-CAA8685B589A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0:26.588" v="700" actId="732"/>
        <pc:sldMkLst>
          <pc:docMk/>
          <pc:sldMk cId="3439522242" sldId="276"/>
        </pc:sldMkLst>
        <pc:picChg chg="add mod modCrop">
          <ac:chgData name="Malin Johansson" userId="c49549f9-9d2b-46be-a761-7ed6e204f2d0" providerId="ADAL" clId="{50808F62-322F-47C1-A8EE-E7F3C21949AE}" dt="2023-11-08T15:10:26.588" v="700" actId="732"/>
          <ac:picMkLst>
            <pc:docMk/>
            <pc:sldMk cId="3439522242" sldId="276"/>
            <ac:picMk id="3" creationId="{28234E96-DD4F-743B-5122-F04E3C4E5E6E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0:42.527" v="706" actId="732"/>
        <pc:sldMkLst>
          <pc:docMk/>
          <pc:sldMk cId="1086346225" sldId="277"/>
        </pc:sldMkLst>
        <pc:picChg chg="add mod modCrop">
          <ac:chgData name="Malin Johansson" userId="c49549f9-9d2b-46be-a761-7ed6e204f2d0" providerId="ADAL" clId="{50808F62-322F-47C1-A8EE-E7F3C21949AE}" dt="2023-11-08T15:10:42.527" v="706" actId="732"/>
          <ac:picMkLst>
            <pc:docMk/>
            <pc:sldMk cId="1086346225" sldId="277"/>
            <ac:picMk id="3" creationId="{1FE6AD0C-D6B8-A176-2E3C-FB47091A0DC7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0:55.794" v="712" actId="732"/>
        <pc:sldMkLst>
          <pc:docMk/>
          <pc:sldMk cId="2112518876" sldId="278"/>
        </pc:sldMkLst>
        <pc:picChg chg="add mod modCrop">
          <ac:chgData name="Malin Johansson" userId="c49549f9-9d2b-46be-a761-7ed6e204f2d0" providerId="ADAL" clId="{50808F62-322F-47C1-A8EE-E7F3C21949AE}" dt="2023-11-08T15:10:55.794" v="712" actId="732"/>
          <ac:picMkLst>
            <pc:docMk/>
            <pc:sldMk cId="2112518876" sldId="278"/>
            <ac:picMk id="3" creationId="{BEAE27A0-7308-BE8E-961A-A1E0AB54336A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1:15.741" v="718" actId="732"/>
        <pc:sldMkLst>
          <pc:docMk/>
          <pc:sldMk cId="2548980983" sldId="279"/>
        </pc:sldMkLst>
        <pc:picChg chg="add mod modCrop">
          <ac:chgData name="Malin Johansson" userId="c49549f9-9d2b-46be-a761-7ed6e204f2d0" providerId="ADAL" clId="{50808F62-322F-47C1-A8EE-E7F3C21949AE}" dt="2023-11-08T15:11:15.741" v="718" actId="732"/>
          <ac:picMkLst>
            <pc:docMk/>
            <pc:sldMk cId="2548980983" sldId="279"/>
            <ac:picMk id="3" creationId="{9A609889-7B12-18C3-FEDE-EAB2D42B1FB5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1:33.336" v="724" actId="732"/>
        <pc:sldMkLst>
          <pc:docMk/>
          <pc:sldMk cId="907169022" sldId="280"/>
        </pc:sldMkLst>
        <pc:picChg chg="add mod modCrop">
          <ac:chgData name="Malin Johansson" userId="c49549f9-9d2b-46be-a761-7ed6e204f2d0" providerId="ADAL" clId="{50808F62-322F-47C1-A8EE-E7F3C21949AE}" dt="2023-11-08T15:11:33.336" v="724" actId="732"/>
          <ac:picMkLst>
            <pc:docMk/>
            <pc:sldMk cId="907169022" sldId="280"/>
            <ac:picMk id="3" creationId="{BB4E33A3-9754-AD90-FCAE-886C1CA4551C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1:51.868" v="731" actId="732"/>
        <pc:sldMkLst>
          <pc:docMk/>
          <pc:sldMk cId="3287271340" sldId="281"/>
        </pc:sldMkLst>
        <pc:picChg chg="add mod modCrop">
          <ac:chgData name="Malin Johansson" userId="c49549f9-9d2b-46be-a761-7ed6e204f2d0" providerId="ADAL" clId="{50808F62-322F-47C1-A8EE-E7F3C21949AE}" dt="2023-11-08T15:11:51.868" v="731" actId="732"/>
          <ac:picMkLst>
            <pc:docMk/>
            <pc:sldMk cId="3287271340" sldId="281"/>
            <ac:picMk id="3" creationId="{FA041DDE-C9D4-A9CE-7E6B-C31B8C0F3370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2:07.005" v="737" actId="732"/>
        <pc:sldMkLst>
          <pc:docMk/>
          <pc:sldMk cId="4174745489" sldId="282"/>
        </pc:sldMkLst>
        <pc:picChg chg="add mod modCrop">
          <ac:chgData name="Malin Johansson" userId="c49549f9-9d2b-46be-a761-7ed6e204f2d0" providerId="ADAL" clId="{50808F62-322F-47C1-A8EE-E7F3C21949AE}" dt="2023-11-08T15:12:07.005" v="737" actId="732"/>
          <ac:picMkLst>
            <pc:docMk/>
            <pc:sldMk cId="4174745489" sldId="282"/>
            <ac:picMk id="3" creationId="{5DC4B673-B6BF-1A43-A347-8ABF3AFF19B9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2:30.281" v="743" actId="732"/>
        <pc:sldMkLst>
          <pc:docMk/>
          <pc:sldMk cId="908416912" sldId="283"/>
        </pc:sldMkLst>
        <pc:picChg chg="add mod modCrop">
          <ac:chgData name="Malin Johansson" userId="c49549f9-9d2b-46be-a761-7ed6e204f2d0" providerId="ADAL" clId="{50808F62-322F-47C1-A8EE-E7F3C21949AE}" dt="2023-11-08T15:12:30.281" v="743" actId="732"/>
          <ac:picMkLst>
            <pc:docMk/>
            <pc:sldMk cId="908416912" sldId="283"/>
            <ac:picMk id="3" creationId="{93B884F7-F50C-77F1-D7CF-75175B4C0BDE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2:45.908" v="749" actId="732"/>
        <pc:sldMkLst>
          <pc:docMk/>
          <pc:sldMk cId="1754998563" sldId="284"/>
        </pc:sldMkLst>
        <pc:picChg chg="add mod modCrop">
          <ac:chgData name="Malin Johansson" userId="c49549f9-9d2b-46be-a761-7ed6e204f2d0" providerId="ADAL" clId="{50808F62-322F-47C1-A8EE-E7F3C21949AE}" dt="2023-11-08T15:12:45.908" v="749" actId="732"/>
          <ac:picMkLst>
            <pc:docMk/>
            <pc:sldMk cId="1754998563" sldId="284"/>
            <ac:picMk id="3" creationId="{5FBF6A02-ACF1-9894-8BAB-8B71AB9EFFEE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3:02.734" v="755" actId="732"/>
        <pc:sldMkLst>
          <pc:docMk/>
          <pc:sldMk cId="2930287761" sldId="285"/>
        </pc:sldMkLst>
        <pc:picChg chg="add mod modCrop">
          <ac:chgData name="Malin Johansson" userId="c49549f9-9d2b-46be-a761-7ed6e204f2d0" providerId="ADAL" clId="{50808F62-322F-47C1-A8EE-E7F3C21949AE}" dt="2023-11-08T15:13:02.734" v="755" actId="732"/>
          <ac:picMkLst>
            <pc:docMk/>
            <pc:sldMk cId="2930287761" sldId="285"/>
            <ac:picMk id="3" creationId="{6A45DB7D-36F6-2673-7292-646E8D073891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3:18.527" v="761" actId="732"/>
        <pc:sldMkLst>
          <pc:docMk/>
          <pc:sldMk cId="1935085320" sldId="286"/>
        </pc:sldMkLst>
        <pc:picChg chg="add mod modCrop">
          <ac:chgData name="Malin Johansson" userId="c49549f9-9d2b-46be-a761-7ed6e204f2d0" providerId="ADAL" clId="{50808F62-322F-47C1-A8EE-E7F3C21949AE}" dt="2023-11-08T15:13:18.527" v="761" actId="732"/>
          <ac:picMkLst>
            <pc:docMk/>
            <pc:sldMk cId="1935085320" sldId="286"/>
            <ac:picMk id="3" creationId="{7276399E-B90F-8058-9673-CF7BB98B5E06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3:36.681" v="769" actId="732"/>
        <pc:sldMkLst>
          <pc:docMk/>
          <pc:sldMk cId="2914773476" sldId="287"/>
        </pc:sldMkLst>
        <pc:picChg chg="add mod modCrop">
          <ac:chgData name="Malin Johansson" userId="c49549f9-9d2b-46be-a761-7ed6e204f2d0" providerId="ADAL" clId="{50808F62-322F-47C1-A8EE-E7F3C21949AE}" dt="2023-11-08T15:13:36.681" v="769" actId="732"/>
          <ac:picMkLst>
            <pc:docMk/>
            <pc:sldMk cId="2914773476" sldId="287"/>
            <ac:picMk id="3" creationId="{6A2476D5-3A4F-6CC1-7064-4C1BFC810FF9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3:50.664" v="775" actId="732"/>
        <pc:sldMkLst>
          <pc:docMk/>
          <pc:sldMk cId="2552244666" sldId="288"/>
        </pc:sldMkLst>
        <pc:picChg chg="add mod modCrop">
          <ac:chgData name="Malin Johansson" userId="c49549f9-9d2b-46be-a761-7ed6e204f2d0" providerId="ADAL" clId="{50808F62-322F-47C1-A8EE-E7F3C21949AE}" dt="2023-11-08T15:13:50.664" v="775" actId="732"/>
          <ac:picMkLst>
            <pc:docMk/>
            <pc:sldMk cId="2552244666" sldId="288"/>
            <ac:picMk id="3" creationId="{C3D125B0-2AD0-6E46-CF06-128357E7B91D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4:06.385" v="781" actId="732"/>
        <pc:sldMkLst>
          <pc:docMk/>
          <pc:sldMk cId="288422478" sldId="289"/>
        </pc:sldMkLst>
        <pc:picChg chg="add mod modCrop">
          <ac:chgData name="Malin Johansson" userId="c49549f9-9d2b-46be-a761-7ed6e204f2d0" providerId="ADAL" clId="{50808F62-322F-47C1-A8EE-E7F3C21949AE}" dt="2023-11-08T15:14:06.385" v="781" actId="732"/>
          <ac:picMkLst>
            <pc:docMk/>
            <pc:sldMk cId="288422478" sldId="289"/>
            <ac:picMk id="3" creationId="{75581082-B63C-A8F5-7B62-DE5824DAE416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4:22.941" v="788" actId="732"/>
        <pc:sldMkLst>
          <pc:docMk/>
          <pc:sldMk cId="932780303" sldId="290"/>
        </pc:sldMkLst>
        <pc:picChg chg="add mod modCrop">
          <ac:chgData name="Malin Johansson" userId="c49549f9-9d2b-46be-a761-7ed6e204f2d0" providerId="ADAL" clId="{50808F62-322F-47C1-A8EE-E7F3C21949AE}" dt="2023-11-08T15:14:22.941" v="788" actId="732"/>
          <ac:picMkLst>
            <pc:docMk/>
            <pc:sldMk cId="932780303" sldId="290"/>
            <ac:picMk id="3" creationId="{F02ADC0C-0B79-F809-4B4C-FBE785DBC245}"/>
          </ac:picMkLst>
        </pc:picChg>
        <pc:picChg chg="mod">
          <ac:chgData name="Malin Johansson" userId="c49549f9-9d2b-46be-a761-7ed6e204f2d0" providerId="ADAL" clId="{50808F62-322F-47C1-A8EE-E7F3C21949AE}" dt="2023-11-08T15:14:16.080" v="786" actId="1076"/>
          <ac:picMkLst>
            <pc:docMk/>
            <pc:sldMk cId="932780303" sldId="290"/>
            <ac:picMk id="6" creationId="{8BE5CE7E-965A-DFD8-39C3-F11A695CB514}"/>
          </ac:picMkLst>
        </pc:picChg>
      </pc:sldChg>
      <pc:sldChg chg="addSp modSp add mod">
        <pc:chgData name="Malin Johansson" userId="c49549f9-9d2b-46be-a761-7ed6e204f2d0" providerId="ADAL" clId="{50808F62-322F-47C1-A8EE-E7F3C21949AE}" dt="2023-11-08T15:14:39.797" v="794" actId="732"/>
        <pc:sldMkLst>
          <pc:docMk/>
          <pc:sldMk cId="3454881152" sldId="291"/>
        </pc:sldMkLst>
        <pc:picChg chg="add mod modCrop">
          <ac:chgData name="Malin Johansson" userId="c49549f9-9d2b-46be-a761-7ed6e204f2d0" providerId="ADAL" clId="{50808F62-322F-47C1-A8EE-E7F3C21949AE}" dt="2023-11-08T15:14:39.797" v="794" actId="732"/>
          <ac:picMkLst>
            <pc:docMk/>
            <pc:sldMk cId="3454881152" sldId="291"/>
            <ac:picMk id="3" creationId="{22F3C6BE-097D-922F-ED4A-B7F0D0F0EE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Göteborg_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8E8A15DD-D85B-DC4F-B142-C4467822C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07A2BB-435F-A78F-294B-4E9449E2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7745" y="4846732"/>
            <a:ext cx="6616510" cy="174277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BDEB452-A686-AA78-E9A5-55FCCE74C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7745" y="7532210"/>
            <a:ext cx="6616510" cy="5088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7356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Grön_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403F695F-E992-95EE-512B-3410E4146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3894876"/>
            <a:ext cx="6441401" cy="4402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85AE39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96BF4E3-A63B-222C-C027-0D89F6694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1820" y="4345934"/>
            <a:ext cx="1982263" cy="35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19DA8C8F-02FE-7D11-8BCA-CACE3DA48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3894876"/>
            <a:ext cx="8846752" cy="4402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0095DC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745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Ljusblå_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19DA8C8F-02FE-7D11-8BCA-CACE3DA48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4051182"/>
            <a:ext cx="6335894" cy="40896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0095DC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E9DFC4E-F26F-A4D8-0F04-0AAFF91C6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172415" y="4356851"/>
            <a:ext cx="4913785" cy="34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Ljusblå_Destinatio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19DA8C8F-02FE-7D11-8BCA-CACE3DA48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4051182"/>
            <a:ext cx="6335894" cy="40896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0095DC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4EA4E7-ACF9-0BD1-06E4-03761B2FE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199" y="3903278"/>
            <a:ext cx="2836833" cy="43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849701-41F1-52FB-C9A2-E3CB6850E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9F661DC8-E052-DCB6-F959-687FB2982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3988662"/>
            <a:ext cx="8846752" cy="42146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124973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4588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Mörkblå_Samver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9260F57-8092-FD45-370C-F9F2D3E08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9F661DC8-E052-DCB6-F959-687FB2982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4090261"/>
            <a:ext cx="6239178" cy="40114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124973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79D3D6-DCDC-C669-AB22-257C530B6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1837" y="3657550"/>
            <a:ext cx="2724596" cy="48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Mörkblå_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9F661DC8-E052-DCB6-F959-687FB2982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4090261"/>
            <a:ext cx="6239178" cy="40114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124973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DC36D25-9F77-BF2B-1689-5D523575B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9011" y="3765925"/>
            <a:ext cx="2621339" cy="46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2A439E6-97A5-D64A-B1E5-A1868C164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4385D02D-7723-25F4-F019-3094590CF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3855799"/>
            <a:ext cx="8846752" cy="44804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E94E1A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0322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Röd_Mål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4385D02D-7723-25F4-F019-3094590CF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3855799"/>
            <a:ext cx="6722755" cy="44804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E94E1A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F0ABF0E-31A4-02EF-AE50-3B84818EE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361" y="3676045"/>
            <a:ext cx="2685274" cy="46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8271002-C529-734B-0FCD-007E3479E18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40" name="Platshållare för bild 13">
            <a:extLst>
              <a:ext uri="{FF2B5EF4-FFF2-40B4-BE49-F238E27FC236}">
                <a16:creationId xmlns:a16="http://schemas.microsoft.com/office/drawing/2014/main" id="{839CA2FE-3E47-7DF0-C4C5-46654D9621E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814" y="7981012"/>
            <a:ext cx="234923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9" name="Platshållare för bild 13">
            <a:extLst>
              <a:ext uri="{FF2B5EF4-FFF2-40B4-BE49-F238E27FC236}">
                <a16:creationId xmlns:a16="http://schemas.microsoft.com/office/drawing/2014/main" id="{E89AFEC8-6460-505D-9E9A-2FEB807BA3C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72561" y="4172420"/>
            <a:ext cx="2343686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8" name="Platshållare för bild 13">
            <a:extLst>
              <a:ext uri="{FF2B5EF4-FFF2-40B4-BE49-F238E27FC236}">
                <a16:creationId xmlns:a16="http://schemas.microsoft.com/office/drawing/2014/main" id="{3E05F62A-A3E1-4A49-B565-A0CFBD8CF9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68995" y="7981012"/>
            <a:ext cx="469927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7" name="Platshållare för bild 13">
            <a:extLst>
              <a:ext uri="{FF2B5EF4-FFF2-40B4-BE49-F238E27FC236}">
                <a16:creationId xmlns:a16="http://schemas.microsoft.com/office/drawing/2014/main" id="{B422E8B3-FE95-CDD6-8A73-EA490F7A7F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9768" y="406404"/>
            <a:ext cx="4696433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6A258B1-DEAE-7173-3457-0DE27C198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14" y="406404"/>
            <a:ext cx="2351666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71116E-5DA5-8D0A-02CD-8673223E1D12}"/>
              </a:ext>
            </a:extLst>
          </p:cNvPr>
          <p:cNvSpPr/>
          <p:nvPr userDrawn="1"/>
        </p:nvSpPr>
        <p:spPr>
          <a:xfrm>
            <a:off x="2572561" y="406402"/>
            <a:ext cx="2347203" cy="3757372"/>
          </a:xfrm>
          <a:prstGeom prst="rect">
            <a:avLst/>
          </a:prstGeom>
          <a:solidFill>
            <a:srgbClr val="EAF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20C5B70-BF80-01DC-7789-02F3431E512C}"/>
              </a:ext>
            </a:extLst>
          </p:cNvPr>
          <p:cNvSpPr/>
          <p:nvPr userDrawn="1"/>
        </p:nvSpPr>
        <p:spPr>
          <a:xfrm>
            <a:off x="9619034" y="406405"/>
            <a:ext cx="2349230" cy="37573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39C7E05-E8ED-A90B-4CDC-410B20A3C9AB}"/>
              </a:ext>
            </a:extLst>
          </p:cNvPr>
          <p:cNvSpPr/>
          <p:nvPr userDrawn="1"/>
        </p:nvSpPr>
        <p:spPr>
          <a:xfrm>
            <a:off x="9616202" y="4163775"/>
            <a:ext cx="2352067" cy="380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83D40A7-436B-526D-E708-74AE7DE444C2}"/>
              </a:ext>
            </a:extLst>
          </p:cNvPr>
          <p:cNvSpPr/>
          <p:nvPr userDrawn="1"/>
        </p:nvSpPr>
        <p:spPr>
          <a:xfrm>
            <a:off x="4919768" y="4172422"/>
            <a:ext cx="4696433" cy="379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>
              <a:solidFill>
                <a:srgbClr val="0094D8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B0AA79-3333-D122-4C47-0A6742401020}"/>
              </a:ext>
            </a:extLst>
          </p:cNvPr>
          <p:cNvSpPr/>
          <p:nvPr userDrawn="1"/>
        </p:nvSpPr>
        <p:spPr>
          <a:xfrm>
            <a:off x="219814" y="4172418"/>
            <a:ext cx="2349230" cy="379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BBCB04-FE43-F7FD-7F2F-DC2EEFD947B1}"/>
              </a:ext>
            </a:extLst>
          </p:cNvPr>
          <p:cNvSpPr/>
          <p:nvPr userDrawn="1"/>
        </p:nvSpPr>
        <p:spPr>
          <a:xfrm>
            <a:off x="2572561" y="7985652"/>
            <a:ext cx="2349230" cy="379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01BB94B-BC59-C590-965F-9FA3D4774995}"/>
              </a:ext>
            </a:extLst>
          </p:cNvPr>
          <p:cNvSpPr/>
          <p:nvPr userDrawn="1"/>
        </p:nvSpPr>
        <p:spPr>
          <a:xfrm>
            <a:off x="4919764" y="7981012"/>
            <a:ext cx="2349230" cy="3804592"/>
          </a:xfrm>
          <a:prstGeom prst="rect">
            <a:avLst/>
          </a:prstGeom>
          <a:solidFill>
            <a:srgbClr val="EAF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435A6D5-D1FE-062F-AF49-C8EC0794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48" y="815958"/>
            <a:ext cx="1930400" cy="631877"/>
          </a:xfrm>
          <a:prstGeom prst="rect">
            <a:avLst/>
          </a:prstGeom>
          <a:solidFill>
            <a:srgbClr val="EAF3D8"/>
          </a:solidFill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A2CAA04E-5362-3450-07ED-0A500D71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648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0CA57779-5327-5082-CEA5-FCA171091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9903A201-ED45-2082-2D1B-DCB21EDF2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60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155633B-9043-5C7F-BE7B-C9B6B7AD9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3330" y="4581135"/>
            <a:ext cx="4271968" cy="30021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None/>
              <a:defRPr sz="2400" b="1" i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Platshållare för text 16">
            <a:extLst>
              <a:ext uri="{FF2B5EF4-FFF2-40B4-BE49-F238E27FC236}">
                <a16:creationId xmlns:a16="http://schemas.microsoft.com/office/drawing/2014/main" id="{F10A31B6-604C-3590-9AC0-10ABD6E5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6695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6" name="Platshållare för text 16">
            <a:extLst>
              <a:ext uri="{FF2B5EF4-FFF2-40B4-BE49-F238E27FC236}">
                <a16:creationId xmlns:a16="http://schemas.microsoft.com/office/drawing/2014/main" id="{3B3B02A1-C514-A01F-35A6-BDED5ABC20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6695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Platshållare för text 16">
            <a:extLst>
              <a:ext uri="{FF2B5EF4-FFF2-40B4-BE49-F238E27FC236}">
                <a16:creationId xmlns:a16="http://schemas.microsoft.com/office/drawing/2014/main" id="{B5C1730F-8E0D-30B4-FE75-1620948840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6648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Platshållare för text 16">
            <a:extLst>
              <a:ext uri="{FF2B5EF4-FFF2-40B4-BE49-F238E27FC236}">
                <a16:creationId xmlns:a16="http://schemas.microsoft.com/office/drawing/2014/main" id="{9041F297-1A0E-BDAA-0FD5-E5D8E6EB0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6648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3" name="Platshållare för text 16">
            <a:extLst>
              <a:ext uri="{FF2B5EF4-FFF2-40B4-BE49-F238E27FC236}">
                <a16:creationId xmlns:a16="http://schemas.microsoft.com/office/drawing/2014/main" id="{7A2F0CC3-07A9-FB53-297B-AE074FFF0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3851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Platshållare för text 16">
            <a:extLst>
              <a:ext uri="{FF2B5EF4-FFF2-40B4-BE49-F238E27FC236}">
                <a16:creationId xmlns:a16="http://schemas.microsoft.com/office/drawing/2014/main" id="{2C96BA38-608B-5E71-A313-CA70FD47C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03851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4AB4E2E9-1BEC-CD4E-7C6D-B8953BC17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3077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6">
            <a:extLst>
              <a:ext uri="{FF2B5EF4-FFF2-40B4-BE49-F238E27FC236}">
                <a16:creationId xmlns:a16="http://schemas.microsoft.com/office/drawing/2014/main" id="{E24E71DC-C276-1095-CA81-B978F5FFBC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3077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538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Göteb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8E8A15DD-D85B-DC4F-B142-C4467822C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47378F-FBD6-A6F8-3D8D-4DC4ECFBC727}"/>
              </a:ext>
            </a:extLst>
          </p:cNvPr>
          <p:cNvSpPr txBox="1"/>
          <p:nvPr userDrawn="1"/>
        </p:nvSpPr>
        <p:spPr>
          <a:xfrm>
            <a:off x="10019489" y="11879447"/>
            <a:ext cx="1940668" cy="2075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2500"/>
              </a:spcBef>
            </a:pPr>
            <a:r>
              <a:rPr lang="sv-SE" sz="500" b="1" dirty="0">
                <a:solidFill>
                  <a:schemeClr val="bg1"/>
                </a:solidFill>
              </a:rPr>
              <a:t>GÖTEBORG &amp; CO COPYRIGHT 2023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BDEB452-A686-AA78-E9A5-55FCCE74C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7745" y="7833502"/>
            <a:ext cx="6616510" cy="5088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D145420B-51D5-6C69-9F70-37FE8647E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245" y="4549221"/>
            <a:ext cx="6679510" cy="24024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18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8271002-C529-734B-0FCD-007E3479E18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40" name="Platshållare för bild 13">
            <a:extLst>
              <a:ext uri="{FF2B5EF4-FFF2-40B4-BE49-F238E27FC236}">
                <a16:creationId xmlns:a16="http://schemas.microsoft.com/office/drawing/2014/main" id="{839CA2FE-3E47-7DF0-C4C5-46654D9621E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814" y="4162779"/>
            <a:ext cx="2349230" cy="3813236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9" name="Platshållare för bild 13">
            <a:extLst>
              <a:ext uri="{FF2B5EF4-FFF2-40B4-BE49-F238E27FC236}">
                <a16:creationId xmlns:a16="http://schemas.microsoft.com/office/drawing/2014/main" id="{E89AFEC8-6460-505D-9E9A-2FEB807BA3C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67697" y="4162779"/>
            <a:ext cx="2354094" cy="3813236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7" name="Platshållare för bild 13">
            <a:extLst>
              <a:ext uri="{FF2B5EF4-FFF2-40B4-BE49-F238E27FC236}">
                <a16:creationId xmlns:a16="http://schemas.microsoft.com/office/drawing/2014/main" id="{B422E8B3-FE95-CDD6-8A73-EA490F7A7F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9768" y="406402"/>
            <a:ext cx="4696433" cy="3755381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6A258B1-DEAE-7173-3457-0DE27C198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14" y="406404"/>
            <a:ext cx="2351666" cy="3756379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71116E-5DA5-8D0A-02CD-8673223E1D12}"/>
              </a:ext>
            </a:extLst>
          </p:cNvPr>
          <p:cNvSpPr/>
          <p:nvPr userDrawn="1"/>
        </p:nvSpPr>
        <p:spPr>
          <a:xfrm>
            <a:off x="2572561" y="406402"/>
            <a:ext cx="2347203" cy="3757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>
              <a:solidFill>
                <a:srgbClr val="E94E1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20C5B70-BF80-01DC-7789-02F3431E512C}"/>
              </a:ext>
            </a:extLst>
          </p:cNvPr>
          <p:cNvSpPr/>
          <p:nvPr userDrawn="1"/>
        </p:nvSpPr>
        <p:spPr>
          <a:xfrm>
            <a:off x="9614170" y="406405"/>
            <a:ext cx="2354094" cy="3757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83D40A7-436B-526D-E708-74AE7DE444C2}"/>
              </a:ext>
            </a:extLst>
          </p:cNvPr>
          <p:cNvSpPr/>
          <p:nvPr userDrawn="1"/>
        </p:nvSpPr>
        <p:spPr>
          <a:xfrm>
            <a:off x="4919768" y="4172422"/>
            <a:ext cx="4696433" cy="379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B0AA79-3333-D122-4C47-0A6742401020}"/>
              </a:ext>
            </a:extLst>
          </p:cNvPr>
          <p:cNvSpPr/>
          <p:nvPr userDrawn="1"/>
        </p:nvSpPr>
        <p:spPr>
          <a:xfrm>
            <a:off x="219814" y="7985652"/>
            <a:ext cx="2349230" cy="379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BBCB04-FE43-F7FD-7F2F-DC2EEFD947B1}"/>
              </a:ext>
            </a:extLst>
          </p:cNvPr>
          <p:cNvSpPr/>
          <p:nvPr userDrawn="1"/>
        </p:nvSpPr>
        <p:spPr>
          <a:xfrm>
            <a:off x="7266967" y="7985652"/>
            <a:ext cx="2349230" cy="379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435A6D5-D1FE-062F-AF49-C8EC0794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48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A2CAA04E-5362-3450-07ED-0A500D71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648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0CA57779-5327-5082-CEA5-FCA171091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9903A201-ED45-2082-2D1B-DCB21EDF2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60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155633B-9043-5C7F-BE7B-C9B6B7AD9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3330" y="4581135"/>
            <a:ext cx="4271968" cy="30021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None/>
              <a:defRPr sz="2400" b="1" i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Platshållare för text 16">
            <a:extLst>
              <a:ext uri="{FF2B5EF4-FFF2-40B4-BE49-F238E27FC236}">
                <a16:creationId xmlns:a16="http://schemas.microsoft.com/office/drawing/2014/main" id="{B5C1730F-8E0D-30B4-FE75-1620948840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1054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Platshållare för text 16">
            <a:extLst>
              <a:ext uri="{FF2B5EF4-FFF2-40B4-BE49-F238E27FC236}">
                <a16:creationId xmlns:a16="http://schemas.microsoft.com/office/drawing/2014/main" id="{9041F297-1A0E-BDAA-0FD5-E5D8E6EB0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1054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4AB4E2E9-1BEC-CD4E-7C6D-B8953BC17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3077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6">
            <a:extLst>
              <a:ext uri="{FF2B5EF4-FFF2-40B4-BE49-F238E27FC236}">
                <a16:creationId xmlns:a16="http://schemas.microsoft.com/office/drawing/2014/main" id="{E24E71DC-C276-1095-CA81-B978F5FFBC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3077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1598A4C-4737-E764-BE50-4A57FABB5AF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14175" y="7984654"/>
            <a:ext cx="2349231" cy="3799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187BE054-6E86-9ACD-985C-6FA5016F5C9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567697" y="7972366"/>
            <a:ext cx="4687452" cy="3813237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D9A70B7-A797-210C-2368-AC8BEF1F6385}"/>
              </a:ext>
            </a:extLst>
          </p:cNvPr>
          <p:cNvSpPr/>
          <p:nvPr userDrawn="1"/>
        </p:nvSpPr>
        <p:spPr>
          <a:xfrm>
            <a:off x="9616202" y="4163775"/>
            <a:ext cx="2352067" cy="3812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5" name="Platshållare för text 16">
            <a:extLst>
              <a:ext uri="{FF2B5EF4-FFF2-40B4-BE49-F238E27FC236}">
                <a16:creationId xmlns:a16="http://schemas.microsoft.com/office/drawing/2014/main" id="{ED67BDD0-E547-39A2-7CF8-95FE3556BE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6695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6" name="Platshållare för text 16">
            <a:extLst>
              <a:ext uri="{FF2B5EF4-FFF2-40B4-BE49-F238E27FC236}">
                <a16:creationId xmlns:a16="http://schemas.microsoft.com/office/drawing/2014/main" id="{A20A66C5-65DE-87F2-824E-237A79DA48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6695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28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8271002-C529-734B-0FCD-007E3479E18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BBCB04-FE43-F7FD-7F2F-DC2EEFD947B1}"/>
              </a:ext>
            </a:extLst>
          </p:cNvPr>
          <p:cNvSpPr/>
          <p:nvPr userDrawn="1"/>
        </p:nvSpPr>
        <p:spPr>
          <a:xfrm>
            <a:off x="7266967" y="7985652"/>
            <a:ext cx="2349230" cy="379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01BB94B-BC59-C590-965F-9FA3D4774995}"/>
              </a:ext>
            </a:extLst>
          </p:cNvPr>
          <p:cNvSpPr/>
          <p:nvPr userDrawn="1"/>
        </p:nvSpPr>
        <p:spPr>
          <a:xfrm>
            <a:off x="4919764" y="7981012"/>
            <a:ext cx="2349230" cy="380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40" name="Platshållare för bild 13">
            <a:extLst>
              <a:ext uri="{FF2B5EF4-FFF2-40B4-BE49-F238E27FC236}">
                <a16:creationId xmlns:a16="http://schemas.microsoft.com/office/drawing/2014/main" id="{839CA2FE-3E47-7DF0-C4C5-46654D9621E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818" y="4162783"/>
            <a:ext cx="2352067" cy="3827767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9" name="Platshållare för bild 13">
            <a:extLst>
              <a:ext uri="{FF2B5EF4-FFF2-40B4-BE49-F238E27FC236}">
                <a16:creationId xmlns:a16="http://schemas.microsoft.com/office/drawing/2014/main" id="{E89AFEC8-6460-505D-9E9A-2FEB807BA3C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71885" y="4172418"/>
            <a:ext cx="2344367" cy="382677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7" name="Platshållare för bild 13">
            <a:extLst>
              <a:ext uri="{FF2B5EF4-FFF2-40B4-BE49-F238E27FC236}">
                <a16:creationId xmlns:a16="http://schemas.microsoft.com/office/drawing/2014/main" id="{B422E8B3-FE95-CDD6-8A73-EA490F7A7F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9768" y="406404"/>
            <a:ext cx="4696433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6A258B1-DEAE-7173-3457-0DE27C198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18" y="406400"/>
            <a:ext cx="2352747" cy="3766016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71116E-5DA5-8D0A-02CD-8673223E1D12}"/>
              </a:ext>
            </a:extLst>
          </p:cNvPr>
          <p:cNvSpPr/>
          <p:nvPr userDrawn="1"/>
        </p:nvSpPr>
        <p:spPr>
          <a:xfrm>
            <a:off x="2572561" y="406402"/>
            <a:ext cx="2347203" cy="3757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>
              <a:solidFill>
                <a:srgbClr val="E94E1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20C5B70-BF80-01DC-7789-02F3431E512C}"/>
              </a:ext>
            </a:extLst>
          </p:cNvPr>
          <p:cNvSpPr/>
          <p:nvPr userDrawn="1"/>
        </p:nvSpPr>
        <p:spPr>
          <a:xfrm>
            <a:off x="9619034" y="406405"/>
            <a:ext cx="2349230" cy="3757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83D40A7-436B-526D-E708-74AE7DE444C2}"/>
              </a:ext>
            </a:extLst>
          </p:cNvPr>
          <p:cNvSpPr/>
          <p:nvPr userDrawn="1"/>
        </p:nvSpPr>
        <p:spPr>
          <a:xfrm>
            <a:off x="4919768" y="4172422"/>
            <a:ext cx="4696433" cy="379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B0AA79-3333-D122-4C47-0A6742401020}"/>
              </a:ext>
            </a:extLst>
          </p:cNvPr>
          <p:cNvSpPr/>
          <p:nvPr userDrawn="1"/>
        </p:nvSpPr>
        <p:spPr>
          <a:xfrm>
            <a:off x="219814" y="7985652"/>
            <a:ext cx="2349230" cy="379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435A6D5-D1FE-062F-AF49-C8EC0794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48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A2CAA04E-5362-3450-07ED-0A500D71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648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0CA57779-5327-5082-CEA5-FCA171091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9903A201-ED45-2082-2D1B-DCB21EDF2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60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155633B-9043-5C7F-BE7B-C9B6B7AD9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3330" y="4581135"/>
            <a:ext cx="4271968" cy="30021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None/>
              <a:defRPr sz="2400" b="1" i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Platshållare för text 16">
            <a:extLst>
              <a:ext uri="{FF2B5EF4-FFF2-40B4-BE49-F238E27FC236}">
                <a16:creationId xmlns:a16="http://schemas.microsoft.com/office/drawing/2014/main" id="{B5C1730F-8E0D-30B4-FE75-1620948840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1054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Platshållare för text 16">
            <a:extLst>
              <a:ext uri="{FF2B5EF4-FFF2-40B4-BE49-F238E27FC236}">
                <a16:creationId xmlns:a16="http://schemas.microsoft.com/office/drawing/2014/main" id="{9041F297-1A0E-BDAA-0FD5-E5D8E6EB0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1054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3" name="Platshållare för text 16">
            <a:extLst>
              <a:ext uri="{FF2B5EF4-FFF2-40B4-BE49-F238E27FC236}">
                <a16:creationId xmlns:a16="http://schemas.microsoft.com/office/drawing/2014/main" id="{7A2F0CC3-07A9-FB53-297B-AE074FFF0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3851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Platshållare för text 16">
            <a:extLst>
              <a:ext uri="{FF2B5EF4-FFF2-40B4-BE49-F238E27FC236}">
                <a16:creationId xmlns:a16="http://schemas.microsoft.com/office/drawing/2014/main" id="{2C96BA38-608B-5E71-A313-CA70FD47C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03851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4AB4E2E9-1BEC-CD4E-7C6D-B8953BC17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3077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6">
            <a:extLst>
              <a:ext uri="{FF2B5EF4-FFF2-40B4-BE49-F238E27FC236}">
                <a16:creationId xmlns:a16="http://schemas.microsoft.com/office/drawing/2014/main" id="{E24E71DC-C276-1095-CA81-B978F5FFBC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3077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1598A4C-4737-E764-BE50-4A57FABB5AF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14177" y="4162779"/>
            <a:ext cx="2349229" cy="76218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187BE054-6E86-9ACD-985C-6FA5016F5C9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572561" y="7985653"/>
            <a:ext cx="2343686" cy="379995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0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8271002-C529-734B-0FCD-007E3479E18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5B64D79D-9A6C-E8F0-2E11-AA29B5C24E3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66967" y="4172420"/>
            <a:ext cx="234923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17B4300-03DE-F052-2DF1-0CB41FC3F80B}"/>
              </a:ext>
            </a:extLst>
          </p:cNvPr>
          <p:cNvSpPr/>
          <p:nvPr userDrawn="1"/>
        </p:nvSpPr>
        <p:spPr>
          <a:xfrm>
            <a:off x="219814" y="406404"/>
            <a:ext cx="2349230" cy="377065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71116E-5DA5-8D0A-02CD-8673223E1D12}"/>
              </a:ext>
            </a:extLst>
          </p:cNvPr>
          <p:cNvSpPr/>
          <p:nvPr userDrawn="1"/>
        </p:nvSpPr>
        <p:spPr>
          <a:xfrm>
            <a:off x="2572561" y="406402"/>
            <a:ext cx="2347203" cy="3757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7A22A-66A3-F9BF-26C0-EDBEF49B4737}"/>
              </a:ext>
            </a:extLst>
          </p:cNvPr>
          <p:cNvSpPr/>
          <p:nvPr userDrawn="1"/>
        </p:nvSpPr>
        <p:spPr>
          <a:xfrm>
            <a:off x="2572561" y="4164283"/>
            <a:ext cx="2347203" cy="381208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40" name="Platshållare för bild 13">
            <a:extLst>
              <a:ext uri="{FF2B5EF4-FFF2-40B4-BE49-F238E27FC236}">
                <a16:creationId xmlns:a16="http://schemas.microsoft.com/office/drawing/2014/main" id="{839CA2FE-3E47-7DF0-C4C5-46654D9621E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814" y="4172420"/>
            <a:ext cx="234923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9" name="Platshållare för bild 13">
            <a:extLst>
              <a:ext uri="{FF2B5EF4-FFF2-40B4-BE49-F238E27FC236}">
                <a16:creationId xmlns:a16="http://schemas.microsoft.com/office/drawing/2014/main" id="{E89AFEC8-6460-505D-9E9A-2FEB807BA3C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72561" y="4172420"/>
            <a:ext cx="2343686" cy="3804592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1000"/>
              </a:spcBef>
              <a:defRPr>
                <a:solidFill>
                  <a:srgbClr val="95C23D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6A258B1-DEAE-7173-3457-0DE27C198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14" y="406404"/>
            <a:ext cx="2351666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E94E1A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8" name="Platshållare för bild 13">
            <a:extLst>
              <a:ext uri="{FF2B5EF4-FFF2-40B4-BE49-F238E27FC236}">
                <a16:creationId xmlns:a16="http://schemas.microsoft.com/office/drawing/2014/main" id="{3E05F62A-A3E1-4A49-B565-A0CFBD8CF9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72561" y="7981012"/>
            <a:ext cx="469927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7" name="Platshållare för bild 13">
            <a:extLst>
              <a:ext uri="{FF2B5EF4-FFF2-40B4-BE49-F238E27FC236}">
                <a16:creationId xmlns:a16="http://schemas.microsoft.com/office/drawing/2014/main" id="{B422E8B3-FE95-CDD6-8A73-EA490F7A7F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9768" y="406404"/>
            <a:ext cx="4696433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20C5B70-BF80-01DC-7789-02F3431E512C}"/>
              </a:ext>
            </a:extLst>
          </p:cNvPr>
          <p:cNvSpPr/>
          <p:nvPr userDrawn="1"/>
        </p:nvSpPr>
        <p:spPr>
          <a:xfrm>
            <a:off x="9619034" y="406405"/>
            <a:ext cx="2349230" cy="3757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39C7E05-E8ED-A90B-4CDC-410B20A3C9AB}"/>
              </a:ext>
            </a:extLst>
          </p:cNvPr>
          <p:cNvSpPr/>
          <p:nvPr userDrawn="1"/>
        </p:nvSpPr>
        <p:spPr>
          <a:xfrm>
            <a:off x="9616202" y="4163775"/>
            <a:ext cx="2352067" cy="380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B0AA79-3333-D122-4C47-0A6742401020}"/>
              </a:ext>
            </a:extLst>
          </p:cNvPr>
          <p:cNvSpPr/>
          <p:nvPr userDrawn="1"/>
        </p:nvSpPr>
        <p:spPr>
          <a:xfrm>
            <a:off x="219814" y="7985936"/>
            <a:ext cx="2349230" cy="379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01BB94B-BC59-C590-965F-9FA3D4774995}"/>
              </a:ext>
            </a:extLst>
          </p:cNvPr>
          <p:cNvSpPr/>
          <p:nvPr userDrawn="1"/>
        </p:nvSpPr>
        <p:spPr>
          <a:xfrm>
            <a:off x="7266967" y="7981012"/>
            <a:ext cx="2349230" cy="3804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435A6D5-D1FE-062F-AF49-C8EC0794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48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1A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A2CAA04E-5362-3450-07ED-0A500D71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648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1A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0CA57779-5327-5082-CEA5-FCA171091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8394654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1A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9903A201-ED45-2082-2D1B-DCB21EDF2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60" y="906910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1A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Platshållare för text 16">
            <a:extLst>
              <a:ext uri="{FF2B5EF4-FFF2-40B4-BE49-F238E27FC236}">
                <a16:creationId xmlns:a16="http://schemas.microsoft.com/office/drawing/2014/main" id="{F10A31B6-604C-3590-9AC0-10ABD6E5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6695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6" name="Platshållare för text 16">
            <a:extLst>
              <a:ext uri="{FF2B5EF4-FFF2-40B4-BE49-F238E27FC236}">
                <a16:creationId xmlns:a16="http://schemas.microsoft.com/office/drawing/2014/main" id="{3B3B02A1-C514-A01F-35A6-BDED5ABC20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6695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3" name="Platshållare för text 16">
            <a:extLst>
              <a:ext uri="{FF2B5EF4-FFF2-40B4-BE49-F238E27FC236}">
                <a16:creationId xmlns:a16="http://schemas.microsoft.com/office/drawing/2014/main" id="{7A2F0CC3-07A9-FB53-297B-AE074FFF0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51054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Platshållare för text 16">
            <a:extLst>
              <a:ext uri="{FF2B5EF4-FFF2-40B4-BE49-F238E27FC236}">
                <a16:creationId xmlns:a16="http://schemas.microsoft.com/office/drawing/2014/main" id="{2C96BA38-608B-5E71-A313-CA70FD47C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51054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4AB4E2E9-1BEC-CD4E-7C6D-B8953BC17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3077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6">
            <a:extLst>
              <a:ext uri="{FF2B5EF4-FFF2-40B4-BE49-F238E27FC236}">
                <a16:creationId xmlns:a16="http://schemas.microsoft.com/office/drawing/2014/main" id="{E24E71DC-C276-1095-CA81-B978F5FFBC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3077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bild 13">
            <a:extLst>
              <a:ext uri="{FF2B5EF4-FFF2-40B4-BE49-F238E27FC236}">
                <a16:creationId xmlns:a16="http://schemas.microsoft.com/office/drawing/2014/main" id="{68D68032-225B-5FF4-F888-569DC27AAC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19034" y="7981295"/>
            <a:ext cx="234923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36C3658F-303F-574A-9568-B3AA3EF217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5669" y="4587512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2" name="Platshållare för text 16">
            <a:extLst>
              <a:ext uri="{FF2B5EF4-FFF2-40B4-BE49-F238E27FC236}">
                <a16:creationId xmlns:a16="http://schemas.microsoft.com/office/drawing/2014/main" id="{21179106-95B7-7920-D3D5-234E0B6F48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5669" y="5261960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51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6AA498C-91B8-97DD-C91F-AE3F648A5AE4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3" name="Platshållare för bild 13">
            <a:extLst>
              <a:ext uri="{FF2B5EF4-FFF2-40B4-BE49-F238E27FC236}">
                <a16:creationId xmlns:a16="http://schemas.microsoft.com/office/drawing/2014/main" id="{B6370F68-D1B0-A552-02C0-C13A9AA5B3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814" y="7981012"/>
            <a:ext cx="234923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5AB6392E-2D6B-83C6-ABDA-E64F016659B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72561" y="4172420"/>
            <a:ext cx="2343686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13">
            <a:extLst>
              <a:ext uri="{FF2B5EF4-FFF2-40B4-BE49-F238E27FC236}">
                <a16:creationId xmlns:a16="http://schemas.microsoft.com/office/drawing/2014/main" id="{2872ADA1-550B-2B52-3FD9-7C33F6A1859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68995" y="7981012"/>
            <a:ext cx="469927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E18A9A10-7E44-F47C-CDAE-E3F60CF643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9768" y="406404"/>
            <a:ext cx="4696433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bild 13">
            <a:extLst>
              <a:ext uri="{FF2B5EF4-FFF2-40B4-BE49-F238E27FC236}">
                <a16:creationId xmlns:a16="http://schemas.microsoft.com/office/drawing/2014/main" id="{5F09399F-5EED-D858-409D-7AD1C2885F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14" y="406404"/>
            <a:ext cx="2351666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85E958E-FED9-5D1D-7984-545DB799AA32}"/>
              </a:ext>
            </a:extLst>
          </p:cNvPr>
          <p:cNvSpPr/>
          <p:nvPr userDrawn="1"/>
        </p:nvSpPr>
        <p:spPr>
          <a:xfrm>
            <a:off x="2572561" y="406402"/>
            <a:ext cx="2347203" cy="37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E0E1AF9-59BD-95ED-4C3C-D7DBD46B9378}"/>
              </a:ext>
            </a:extLst>
          </p:cNvPr>
          <p:cNvSpPr/>
          <p:nvPr userDrawn="1"/>
        </p:nvSpPr>
        <p:spPr>
          <a:xfrm>
            <a:off x="9619034" y="406405"/>
            <a:ext cx="2349230" cy="37573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9DAD4F5-F2CC-3533-5D1A-03AEBDF8AB40}"/>
              </a:ext>
            </a:extLst>
          </p:cNvPr>
          <p:cNvSpPr/>
          <p:nvPr userDrawn="1"/>
        </p:nvSpPr>
        <p:spPr>
          <a:xfrm>
            <a:off x="9616202" y="4163775"/>
            <a:ext cx="2352067" cy="380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4EBAF92-3888-3935-ECD9-43B227531DDE}"/>
              </a:ext>
            </a:extLst>
          </p:cNvPr>
          <p:cNvSpPr/>
          <p:nvPr userDrawn="1"/>
        </p:nvSpPr>
        <p:spPr>
          <a:xfrm>
            <a:off x="219814" y="4172418"/>
            <a:ext cx="2349230" cy="379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3418873-E968-C458-2C9F-E56FDF644AAC}"/>
              </a:ext>
            </a:extLst>
          </p:cNvPr>
          <p:cNvSpPr/>
          <p:nvPr userDrawn="1"/>
        </p:nvSpPr>
        <p:spPr>
          <a:xfrm>
            <a:off x="2572561" y="7985652"/>
            <a:ext cx="2349230" cy="379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2DF96F8-DE46-C244-B927-95E15DEA491D}"/>
              </a:ext>
            </a:extLst>
          </p:cNvPr>
          <p:cNvSpPr/>
          <p:nvPr userDrawn="1"/>
        </p:nvSpPr>
        <p:spPr>
          <a:xfrm>
            <a:off x="4919764" y="7981012"/>
            <a:ext cx="2349230" cy="3804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32" name="Platshållare för text 16">
            <a:extLst>
              <a:ext uri="{FF2B5EF4-FFF2-40B4-BE49-F238E27FC236}">
                <a16:creationId xmlns:a16="http://schemas.microsoft.com/office/drawing/2014/main" id="{242B0C82-B2BD-290F-CF18-465459C1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48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1" name="Platshållare för text 16">
            <a:extLst>
              <a:ext uri="{FF2B5EF4-FFF2-40B4-BE49-F238E27FC236}">
                <a16:creationId xmlns:a16="http://schemas.microsoft.com/office/drawing/2014/main" id="{0DA14AF9-36A1-9289-1FDD-F0AAD9226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648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2" name="Platshållare för text 16">
            <a:extLst>
              <a:ext uri="{FF2B5EF4-FFF2-40B4-BE49-F238E27FC236}">
                <a16:creationId xmlns:a16="http://schemas.microsoft.com/office/drawing/2014/main" id="{42AA7427-B43A-BFBC-750F-BE6B0B9CFD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3" name="Platshållare för text 16">
            <a:extLst>
              <a:ext uri="{FF2B5EF4-FFF2-40B4-BE49-F238E27FC236}">
                <a16:creationId xmlns:a16="http://schemas.microsoft.com/office/drawing/2014/main" id="{2EC540E3-4ED7-CDE5-5260-BB69CEE2B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60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4" name="Platshållare för text 16">
            <a:extLst>
              <a:ext uri="{FF2B5EF4-FFF2-40B4-BE49-F238E27FC236}">
                <a16:creationId xmlns:a16="http://schemas.microsoft.com/office/drawing/2014/main" id="{CAD0857B-5812-61FB-AE3C-8751B7D080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6695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5" name="Platshållare för text 16">
            <a:extLst>
              <a:ext uri="{FF2B5EF4-FFF2-40B4-BE49-F238E27FC236}">
                <a16:creationId xmlns:a16="http://schemas.microsoft.com/office/drawing/2014/main" id="{F0AEBEF0-28EC-959E-AF70-D17A9EA48D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6695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6" name="Platshållare för text 16">
            <a:extLst>
              <a:ext uri="{FF2B5EF4-FFF2-40B4-BE49-F238E27FC236}">
                <a16:creationId xmlns:a16="http://schemas.microsoft.com/office/drawing/2014/main" id="{21C34759-F5DE-F4D2-8530-6E910CE7C3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6648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7" name="Platshållare för text 16">
            <a:extLst>
              <a:ext uri="{FF2B5EF4-FFF2-40B4-BE49-F238E27FC236}">
                <a16:creationId xmlns:a16="http://schemas.microsoft.com/office/drawing/2014/main" id="{3076993E-6259-FDFA-9F9B-6E72661F05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6648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8" name="Platshållare för text 16">
            <a:extLst>
              <a:ext uri="{FF2B5EF4-FFF2-40B4-BE49-F238E27FC236}">
                <a16:creationId xmlns:a16="http://schemas.microsoft.com/office/drawing/2014/main" id="{78977232-762A-2251-1BF2-4656355039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3851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9" name="Platshållare för text 16">
            <a:extLst>
              <a:ext uri="{FF2B5EF4-FFF2-40B4-BE49-F238E27FC236}">
                <a16:creationId xmlns:a16="http://schemas.microsoft.com/office/drawing/2014/main" id="{B1140B15-EBE1-B59A-E41B-DA0E52050E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03851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0" name="Platshållare för text 16">
            <a:extLst>
              <a:ext uri="{FF2B5EF4-FFF2-40B4-BE49-F238E27FC236}">
                <a16:creationId xmlns:a16="http://schemas.microsoft.com/office/drawing/2014/main" id="{46CBA363-9430-2549-E656-A5F1BFB56F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3077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1" name="Platshållare för text 16">
            <a:extLst>
              <a:ext uri="{FF2B5EF4-FFF2-40B4-BE49-F238E27FC236}">
                <a16:creationId xmlns:a16="http://schemas.microsoft.com/office/drawing/2014/main" id="{1928BFF5-555D-A0B9-DEBA-A0D802A6BA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3077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2212940E-C451-C60B-3A21-D0B4AB1881DA}"/>
              </a:ext>
            </a:extLst>
          </p:cNvPr>
          <p:cNvSpPr/>
          <p:nvPr userDrawn="1"/>
        </p:nvSpPr>
        <p:spPr>
          <a:xfrm>
            <a:off x="4919769" y="4163775"/>
            <a:ext cx="2352067" cy="380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53" name="Platshållare för text 16">
            <a:extLst>
              <a:ext uri="{FF2B5EF4-FFF2-40B4-BE49-F238E27FC236}">
                <a16:creationId xmlns:a16="http://schemas.microsoft.com/office/drawing/2014/main" id="{D78C3D5A-049D-7DC1-9957-CAC512B94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03851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4" name="Platshållare för text 16">
            <a:extLst>
              <a:ext uri="{FF2B5EF4-FFF2-40B4-BE49-F238E27FC236}">
                <a16:creationId xmlns:a16="http://schemas.microsoft.com/office/drawing/2014/main" id="{877E67C2-EA00-CDC3-F8FC-B2E114BF4A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03851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8285FD50-7E68-DB5E-AB3B-9C865E1AD1E6}"/>
              </a:ext>
            </a:extLst>
          </p:cNvPr>
          <p:cNvSpPr/>
          <p:nvPr userDrawn="1"/>
        </p:nvSpPr>
        <p:spPr>
          <a:xfrm>
            <a:off x="7270567" y="4163775"/>
            <a:ext cx="2352067" cy="380859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56" name="Platshållare för bild 13">
            <a:extLst>
              <a:ext uri="{FF2B5EF4-FFF2-40B4-BE49-F238E27FC236}">
                <a16:creationId xmlns:a16="http://schemas.microsoft.com/office/drawing/2014/main" id="{2CE66602-68E8-3CF4-7737-E9176871CF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68995" y="4172420"/>
            <a:ext cx="2343686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8271002-C529-734B-0FCD-007E3479E18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B406A06-9EA9-D022-29C0-9153FFAC895B}"/>
              </a:ext>
            </a:extLst>
          </p:cNvPr>
          <p:cNvSpPr/>
          <p:nvPr userDrawn="1"/>
        </p:nvSpPr>
        <p:spPr>
          <a:xfrm>
            <a:off x="2574053" y="4172418"/>
            <a:ext cx="2349230" cy="37999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40" name="Platshållare för bild 13">
            <a:extLst>
              <a:ext uri="{FF2B5EF4-FFF2-40B4-BE49-F238E27FC236}">
                <a16:creationId xmlns:a16="http://schemas.microsoft.com/office/drawing/2014/main" id="{839CA2FE-3E47-7DF0-C4C5-46654D9621E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814" y="7981012"/>
            <a:ext cx="2349230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9" name="Platshållare för bild 13">
            <a:extLst>
              <a:ext uri="{FF2B5EF4-FFF2-40B4-BE49-F238E27FC236}">
                <a16:creationId xmlns:a16="http://schemas.microsoft.com/office/drawing/2014/main" id="{E89AFEC8-6460-505D-9E9A-2FEB807BA3C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72561" y="4172420"/>
            <a:ext cx="2343686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7" name="Platshållare för bild 13">
            <a:extLst>
              <a:ext uri="{FF2B5EF4-FFF2-40B4-BE49-F238E27FC236}">
                <a16:creationId xmlns:a16="http://schemas.microsoft.com/office/drawing/2014/main" id="{B422E8B3-FE95-CDD6-8A73-EA490F7A7F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9768" y="406404"/>
            <a:ext cx="4696433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6A258B1-DEAE-7173-3457-0DE27C198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14" y="406404"/>
            <a:ext cx="2351666" cy="3766018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71116E-5DA5-8D0A-02CD-8673223E1D12}"/>
              </a:ext>
            </a:extLst>
          </p:cNvPr>
          <p:cNvSpPr/>
          <p:nvPr userDrawn="1"/>
        </p:nvSpPr>
        <p:spPr>
          <a:xfrm>
            <a:off x="2572561" y="406402"/>
            <a:ext cx="2347203" cy="3757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20C5B70-BF80-01DC-7789-02F3431E512C}"/>
              </a:ext>
            </a:extLst>
          </p:cNvPr>
          <p:cNvSpPr/>
          <p:nvPr userDrawn="1"/>
        </p:nvSpPr>
        <p:spPr>
          <a:xfrm>
            <a:off x="9619034" y="406405"/>
            <a:ext cx="2349230" cy="37573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39C7E05-E8ED-A90B-4CDC-410B20A3C9AB}"/>
              </a:ext>
            </a:extLst>
          </p:cNvPr>
          <p:cNvSpPr/>
          <p:nvPr userDrawn="1"/>
        </p:nvSpPr>
        <p:spPr>
          <a:xfrm>
            <a:off x="9618127" y="4163775"/>
            <a:ext cx="2352067" cy="380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83D40A7-436B-526D-E708-74AE7DE444C2}"/>
              </a:ext>
            </a:extLst>
          </p:cNvPr>
          <p:cNvSpPr/>
          <p:nvPr userDrawn="1"/>
        </p:nvSpPr>
        <p:spPr>
          <a:xfrm>
            <a:off x="4919768" y="4172422"/>
            <a:ext cx="4696433" cy="379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B0AA79-3333-D122-4C47-0A6742401020}"/>
              </a:ext>
            </a:extLst>
          </p:cNvPr>
          <p:cNvSpPr/>
          <p:nvPr userDrawn="1"/>
        </p:nvSpPr>
        <p:spPr>
          <a:xfrm>
            <a:off x="219814" y="4172418"/>
            <a:ext cx="2349230" cy="379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BBCB04-FE43-F7FD-7F2F-DC2EEFD947B1}"/>
              </a:ext>
            </a:extLst>
          </p:cNvPr>
          <p:cNvSpPr/>
          <p:nvPr userDrawn="1"/>
        </p:nvSpPr>
        <p:spPr>
          <a:xfrm>
            <a:off x="2572561" y="7985652"/>
            <a:ext cx="2349230" cy="379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01BB94B-BC59-C590-965F-9FA3D4774995}"/>
              </a:ext>
            </a:extLst>
          </p:cNvPr>
          <p:cNvSpPr/>
          <p:nvPr userDrawn="1"/>
        </p:nvSpPr>
        <p:spPr>
          <a:xfrm>
            <a:off x="4919764" y="7981012"/>
            <a:ext cx="2349230" cy="38045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435A6D5-D1FE-062F-AF49-C8EC0794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648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95C23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A2CAA04E-5362-3450-07ED-0A500D71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648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95C23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0CA57779-5327-5082-CEA5-FCA171091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22AC7FF-D051-39D3-EF5B-A791DF38929A}"/>
              </a:ext>
            </a:extLst>
          </p:cNvPr>
          <p:cNvSpPr/>
          <p:nvPr userDrawn="1"/>
        </p:nvSpPr>
        <p:spPr>
          <a:xfrm>
            <a:off x="9618127" y="7977012"/>
            <a:ext cx="2352067" cy="38085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/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9903A201-ED45-2082-2D1B-DCB21EDF2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60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5155633B-9043-5C7F-BE7B-C9B6B7AD9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3330" y="4581135"/>
            <a:ext cx="4271968" cy="30021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None/>
              <a:defRPr sz="2400" b="1" i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Platshållare för text 16">
            <a:extLst>
              <a:ext uri="{FF2B5EF4-FFF2-40B4-BE49-F238E27FC236}">
                <a16:creationId xmlns:a16="http://schemas.microsoft.com/office/drawing/2014/main" id="{F10A31B6-604C-3590-9AC0-10ABD6E5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6695" y="4581135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6" name="Platshållare för text 16">
            <a:extLst>
              <a:ext uri="{FF2B5EF4-FFF2-40B4-BE49-F238E27FC236}">
                <a16:creationId xmlns:a16="http://schemas.microsoft.com/office/drawing/2014/main" id="{3B3B02A1-C514-A01F-35A6-BDED5ABC20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6695" y="5255583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Platshållare för text 16">
            <a:extLst>
              <a:ext uri="{FF2B5EF4-FFF2-40B4-BE49-F238E27FC236}">
                <a16:creationId xmlns:a16="http://schemas.microsoft.com/office/drawing/2014/main" id="{B5C1730F-8E0D-30B4-FE75-1620948840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6648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0094D8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Platshållare för text 16">
            <a:extLst>
              <a:ext uri="{FF2B5EF4-FFF2-40B4-BE49-F238E27FC236}">
                <a16:creationId xmlns:a16="http://schemas.microsoft.com/office/drawing/2014/main" id="{9041F297-1A0E-BDAA-0FD5-E5D8E6EB0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6648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0094D8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3" name="Platshållare för text 16">
            <a:extLst>
              <a:ext uri="{FF2B5EF4-FFF2-40B4-BE49-F238E27FC236}">
                <a16:creationId xmlns:a16="http://schemas.microsoft.com/office/drawing/2014/main" id="{7A2F0CC3-07A9-FB53-297B-AE074FFF0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3851" y="841802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Platshållare för text 16">
            <a:extLst>
              <a:ext uri="{FF2B5EF4-FFF2-40B4-BE49-F238E27FC236}">
                <a16:creationId xmlns:a16="http://schemas.microsoft.com/office/drawing/2014/main" id="{2C96BA38-608B-5E71-A313-CA70FD47C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03851" y="9092479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4AB4E2E9-1BEC-CD4E-7C6D-B8953BC17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3077" y="815958"/>
            <a:ext cx="1930400" cy="6318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b="1" i="0" cap="all" baseline="0">
                <a:solidFill>
                  <a:srgbClr val="E94E24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6">
            <a:extLst>
              <a:ext uri="{FF2B5EF4-FFF2-40B4-BE49-F238E27FC236}">
                <a16:creationId xmlns:a16="http://schemas.microsoft.com/office/drawing/2014/main" id="{E24E71DC-C276-1095-CA81-B978F5FFBC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3077" y="1490406"/>
            <a:ext cx="1930400" cy="2406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1200" b="0">
                <a:solidFill>
                  <a:srgbClr val="E94E24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AA6D2C19-0FA1-6CB0-3D1E-93C5B4154BE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26503" y="7981012"/>
            <a:ext cx="2343686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bild 13">
            <a:extLst>
              <a:ext uri="{FF2B5EF4-FFF2-40B4-BE49-F238E27FC236}">
                <a16:creationId xmlns:a16="http://schemas.microsoft.com/office/drawing/2014/main" id="{16989A0D-8B9E-CDCB-74CD-D402EE6D315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68999" y="7981012"/>
            <a:ext cx="2349879" cy="3804592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88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_ljusblå_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C9DF025-D1D9-E3B3-2CF9-458FDF23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7A10062-9936-FD67-E5C2-FD0CBD55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8" y="10214924"/>
            <a:ext cx="776153" cy="1734871"/>
          </a:xfrm>
          <a:prstGeom prst="rect">
            <a:avLst/>
          </a:prstGeom>
        </p:spPr>
      </p:pic>
      <p:sp>
        <p:nvSpPr>
          <p:cNvPr id="4" name="Platshållare för text 15">
            <a:extLst>
              <a:ext uri="{FF2B5EF4-FFF2-40B4-BE49-F238E27FC236}">
                <a16:creationId xmlns:a16="http://schemas.microsoft.com/office/drawing/2014/main" id="{26E854B9-50A7-C445-6D33-6847E96120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6176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_ljusblå_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C9DF025-D1D9-E3B3-2CF9-458FDF23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29DC82B-1704-B39F-819B-427C6B620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93" y="9932090"/>
            <a:ext cx="776153" cy="1734871"/>
          </a:xfrm>
          <a:prstGeom prst="rect">
            <a:avLst/>
          </a:prstGeom>
        </p:spPr>
      </p:pic>
      <p:sp>
        <p:nvSpPr>
          <p:cNvPr id="3" name="Platshållare för text 15">
            <a:extLst>
              <a:ext uri="{FF2B5EF4-FFF2-40B4-BE49-F238E27FC236}">
                <a16:creationId xmlns:a16="http://schemas.microsoft.com/office/drawing/2014/main" id="{189A4C97-3EE9-A847-BA4F-CB7E857AB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4" name="Platshållare för text 15">
            <a:extLst>
              <a:ext uri="{FF2B5EF4-FFF2-40B4-BE49-F238E27FC236}">
                <a16:creationId xmlns:a16="http://schemas.microsoft.com/office/drawing/2014/main" id="{7D854100-C38B-83B9-ED9B-DD5998655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2605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_ljusblå_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C9DF025-D1D9-E3B3-2CF9-458FDF23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29DC82B-1704-B39F-819B-427C6B620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93" y="9932090"/>
            <a:ext cx="776153" cy="1734871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8627CE25-4354-A514-0D6D-91C936453F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40081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_Grön_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B91631-A7CD-D539-0C7C-57D3F581E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28" y="10370684"/>
            <a:ext cx="776153" cy="137004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D31A391-DF5F-60B4-6071-18D8EE4C6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E7FD95BC-189C-12AC-F53D-8911C820F0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8622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_Grön_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6EC07A-F6C0-1BFD-30D8-2D64ACF48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1751" y="10084425"/>
            <a:ext cx="776153" cy="1370041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53A0077-83E5-3ECD-1C3E-A7341F0D8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E798252-417A-3892-FDD8-83E29CFF5A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D158D065-E8B2-BBF3-709B-89BD3050E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9571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Näringslivsgru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8E8A15DD-D85B-DC4F-B142-C4467822C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47378F-FBD6-A6F8-3D8D-4DC4ECFBC727}"/>
              </a:ext>
            </a:extLst>
          </p:cNvPr>
          <p:cNvSpPr txBox="1"/>
          <p:nvPr userDrawn="1"/>
        </p:nvSpPr>
        <p:spPr>
          <a:xfrm>
            <a:off x="10019489" y="11879447"/>
            <a:ext cx="1940668" cy="2075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2500"/>
              </a:spcBef>
            </a:pPr>
            <a:r>
              <a:rPr lang="sv-SE" sz="500" b="1" dirty="0">
                <a:solidFill>
                  <a:schemeClr val="bg1"/>
                </a:solidFill>
              </a:rPr>
              <a:t>GÖTEBORG &amp; CO COPYRIGHT 2023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BDEB452-A686-AA78-E9A5-55FCCE74C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6875" y="10609774"/>
            <a:ext cx="6638250" cy="5088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39D5E1B1-E1F8-FA63-C261-DC73E280B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429" y="5069933"/>
            <a:ext cx="6647142" cy="20433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_Grön_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40E6AC-4CCD-996E-17B2-D37BA0C5D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1751" y="10084425"/>
            <a:ext cx="776153" cy="137004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12D4162-81D8-84B8-5234-A6686EA9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2155D913-C479-D518-BD0B-22C197D70C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1168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_Ljusblå_Destinatio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84A9C2-B4F2-2BC3-1BC1-58F8648F9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206" y="10463458"/>
            <a:ext cx="766995" cy="1184494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85264432-3B31-A045-DDD0-036939FE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5F7EF7E6-2F23-AC82-39C1-AAF0480C48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5055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_Ljusblå_Destinatio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3AFD5D-08AA-9D9A-C09D-5B89F33C6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8699" y="10041428"/>
            <a:ext cx="766995" cy="118449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99AD9D6D-8CCA-2782-686D-1927830A0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47B18F9D-F269-6A2D-11C3-887B88EFBB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BB82CEF9-10DB-36F8-63F7-5EECE887D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5595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_Ljusblå_Destinatio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8925DC-8CD2-AEAA-6DD4-25A634CBC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8699" y="10041428"/>
            <a:ext cx="766995" cy="1184494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7ED6516C-A6E0-46C3-99DD-D1978F0E5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772F5CA5-FB10-3EE9-B1C6-043D7847CE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3468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_Mörkblå_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2102DD-5B71-31C1-3098-F8FA91425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59" y="10463458"/>
            <a:ext cx="666278" cy="1184494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F4E01D66-6771-DD8B-8013-8FCF7C498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BCF41545-30B7-DBEB-9A5C-C02BC125A1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971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_Mörkblå_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75680E-1502-0EFF-57E1-8CD2BF9B4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052" y="10041428"/>
            <a:ext cx="666278" cy="118449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0A7E36D4-696A-86F9-9A12-CF3373554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4DDDD10D-FDFD-7D7C-92F7-31C0AE65A6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8857FAE0-A98B-8C38-BC85-35B06ABAA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2791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_Mörkblå_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8123BE-B315-5EE7-7E27-65B6D55D4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052" y="10041428"/>
            <a:ext cx="666278" cy="118449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4851E2D-801D-9677-932D-9E5ED1B89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066E72D6-2FEE-AEEB-912C-5207CD107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5418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_Mörkblå_Samver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EE5143-5131-AB96-5EB6-13E4CF2D5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38" y="10463458"/>
            <a:ext cx="663120" cy="1184494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7932310-1EB3-4680-1B6B-F724D7F1F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C4046B17-0A38-E343-B97D-5E55057202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27945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_Mörkblå_Samver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07F3028-429B-6630-5325-87B30F9E1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631" y="10041428"/>
            <a:ext cx="663120" cy="118449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8B6C0311-949F-1390-BBC6-2779227FE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8F64B2E3-ECA9-704A-483E-56DABE563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DDB431C1-2B4C-CD72-357C-D4E2B2EB69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1483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_Mörkblå_Samver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1607EFA-B6C2-B5D5-E30E-0E214D010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631" y="10041428"/>
            <a:ext cx="663120" cy="118449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0F18813-31B1-8B84-260C-9975D38A6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0E6B7EF-DCBB-55A2-61E5-353AC04DFB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42472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Gothenburg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8E8A15DD-D85B-DC4F-B142-C4467822C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47378F-FBD6-A6F8-3D8D-4DC4ECFBC727}"/>
              </a:ext>
            </a:extLst>
          </p:cNvPr>
          <p:cNvSpPr txBox="1"/>
          <p:nvPr userDrawn="1"/>
        </p:nvSpPr>
        <p:spPr>
          <a:xfrm>
            <a:off x="10019489" y="11879447"/>
            <a:ext cx="1940668" cy="2075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2500"/>
              </a:spcBef>
            </a:pPr>
            <a:r>
              <a:rPr lang="sv-SE" sz="500" b="1" dirty="0">
                <a:solidFill>
                  <a:schemeClr val="bg1"/>
                </a:solidFill>
              </a:rPr>
              <a:t>GÖTEBORG &amp; CO COPYRIGHT 2023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343D5289-ADE1-6D23-ED3F-11C36F53A8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245" y="4774852"/>
            <a:ext cx="6679510" cy="203045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BF57D21A-5F58-129E-AEAE-F41EC59C3B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7745" y="7815828"/>
            <a:ext cx="6616510" cy="5088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579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_Röd_Mål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CD14D8-B452-C79F-4CAA-11F15677C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38" y="10480882"/>
            <a:ext cx="663120" cy="1149652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F1D3C53-C381-016C-B0E6-70FB8DD98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430976ED-18D7-2505-DE55-5B710C018A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1636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_Röd_Mål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45DBF6-896B-F498-E621-12ACEDD24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631" y="10058850"/>
            <a:ext cx="663120" cy="1149652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96C30AA3-1879-726E-3AC8-D56E65EC9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05982EBE-928B-73CD-939B-DBF48474A7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8ADCD9FA-F0E7-1D7B-2822-1B1F2474C7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4511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_Röd_Mål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2FFD56-A40F-6F1D-D41C-EB4B456A0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631" y="10058850"/>
            <a:ext cx="663120" cy="1149652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0003CC6F-DB40-6788-5363-1F7218B84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2BECD398-5167-316B-A04B-271F17EFD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89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bild 8">
            <a:extLst>
              <a:ext uri="{FF2B5EF4-FFF2-40B4-BE49-F238E27FC236}">
                <a16:creationId xmlns:a16="http://schemas.microsoft.com/office/drawing/2014/main" id="{305D1FAA-69D7-580A-7669-4B22C4027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8956" y="4"/>
            <a:ext cx="5583044" cy="121920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7B8953D-FD43-7841-AF56-34C0F18BC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99C25E-B261-AF91-CB3F-60A167CC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24405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AD4A0A22-1C79-0B2D-E3DB-9624505CB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4B7DB48B-4DCF-646D-5A2E-A939FDA553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9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C46185A8-20E7-F3D0-EE84-E9D51D5F54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6723" y="4200498"/>
            <a:ext cx="4822545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8736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06DC27D-875F-D635-01F7-FECD905CE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C1379F5B-E3E3-758D-8E66-0BC06828A8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37" y="4200498"/>
            <a:ext cx="9846526" cy="55908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0590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r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4" name="Platshållare för diagram 4">
            <a:extLst>
              <a:ext uri="{FF2B5EF4-FFF2-40B4-BE49-F238E27FC236}">
                <a16:creationId xmlns:a16="http://schemas.microsoft.com/office/drawing/2014/main" id="{AE5044A3-6194-9F7C-3DD2-27A1D01B10E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89205" y="663773"/>
            <a:ext cx="4822546" cy="5174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0" i="0"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FC2A7798-0572-E368-80D9-CA60B711ECC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89205" y="6353373"/>
            <a:ext cx="4822546" cy="5174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0" i="0"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90C27238-9DE0-1016-478D-455EEE4B1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E4691E3E-CD05-8408-D9C2-0C83CC027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6479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ler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6608956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4" name="Platshållare för diagram 4">
            <a:extLst>
              <a:ext uri="{FF2B5EF4-FFF2-40B4-BE49-F238E27FC236}">
                <a16:creationId xmlns:a16="http://schemas.microsoft.com/office/drawing/2014/main" id="{AE5044A3-6194-9F7C-3DD2-27A1D01B10E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89205" y="663773"/>
            <a:ext cx="4822546" cy="1086411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 b="0" i="0"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C92965A-21B7-5214-8AFA-C05398593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4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46F05DD2-79AE-EC40-87CB-D801BD8648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74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11979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eller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C9DF025-D1D9-E3B3-2CF9-458FDF23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iagram 4">
            <a:extLst>
              <a:ext uri="{FF2B5EF4-FFF2-40B4-BE49-F238E27FC236}">
                <a16:creationId xmlns:a16="http://schemas.microsoft.com/office/drawing/2014/main" id="{0F5BEC6B-B2BD-E687-6AEC-8D2EF7FB1F4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172737" y="4200498"/>
            <a:ext cx="4822546" cy="559082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 b="0" i="0"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iagram 4">
            <a:extLst>
              <a:ext uri="{FF2B5EF4-FFF2-40B4-BE49-F238E27FC236}">
                <a16:creationId xmlns:a16="http://schemas.microsoft.com/office/drawing/2014/main" id="{B4275E30-CA34-9753-C74F-FB2BB850ACE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96719" y="4200498"/>
            <a:ext cx="4822546" cy="559082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 b="0" i="0">
                <a:latin typeface="+mn-lt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eller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4" name="Platshållare för diagram 4">
            <a:extLst>
              <a:ext uri="{FF2B5EF4-FFF2-40B4-BE49-F238E27FC236}">
                <a16:creationId xmlns:a16="http://schemas.microsoft.com/office/drawing/2014/main" id="{2DAB996B-7085-8BE2-83CE-2E0F97EFA97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172737" y="4200498"/>
            <a:ext cx="9846527" cy="559082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 b="0" i="0">
                <a:latin typeface="+mn-lt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7E51B8F-A2CD-F98B-F3EA-7430CD3C5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2052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Trade_and_industry_grou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8E8A15DD-D85B-DC4F-B142-C4467822C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47378F-FBD6-A6F8-3D8D-4DC4ECFBC727}"/>
              </a:ext>
            </a:extLst>
          </p:cNvPr>
          <p:cNvSpPr txBox="1"/>
          <p:nvPr userDrawn="1"/>
        </p:nvSpPr>
        <p:spPr>
          <a:xfrm>
            <a:off x="10019489" y="11879447"/>
            <a:ext cx="1940668" cy="2075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2500"/>
              </a:spcBef>
            </a:pPr>
            <a:r>
              <a:rPr lang="sv-SE" sz="500" b="1" dirty="0">
                <a:solidFill>
                  <a:schemeClr val="bg1"/>
                </a:solidFill>
              </a:rPr>
              <a:t>GÖTEBORG &amp; CO COPYRIGHT 2023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FFC1DAFD-A749-D949-179E-CC4A8B451A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8136" y="5348740"/>
            <a:ext cx="6775728" cy="17897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63DFC6B-D7D5-BA24-5808-DA29153F22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6875" y="10615008"/>
            <a:ext cx="6638250" cy="50888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3262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media 3">
            <a:extLst>
              <a:ext uri="{FF2B5EF4-FFF2-40B4-BE49-F238E27FC236}">
                <a16:creationId xmlns:a16="http://schemas.microsoft.com/office/drawing/2014/main" id="{149E68C0-728D-38CE-C3F2-816AE0CC922B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72739" y="4199467"/>
            <a:ext cx="4822825" cy="559082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B71C8D8-01E6-55AF-9CC1-7423F084023E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96445" y="4199467"/>
            <a:ext cx="4822825" cy="559082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E4B4A4E-5601-DB0E-2022-AF559FE77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561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9143F3-4978-3864-FE5C-51037B6BA833}"/>
              </a:ext>
            </a:extLst>
          </p:cNvPr>
          <p:cNvSpPr/>
          <p:nvPr userDrawn="1"/>
        </p:nvSpPr>
        <p:spPr>
          <a:xfrm>
            <a:off x="0" y="0"/>
            <a:ext cx="12192000" cy="1219200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err="1"/>
          </a:p>
        </p:txBody>
      </p:sp>
      <p:sp>
        <p:nvSpPr>
          <p:cNvPr id="3" name="Platshållare för media 6">
            <a:extLst>
              <a:ext uri="{FF2B5EF4-FFF2-40B4-BE49-F238E27FC236}">
                <a16:creationId xmlns:a16="http://schemas.microsoft.com/office/drawing/2014/main" id="{51A053F0-68AB-F249-F6E7-D705CC8C246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173163" y="4199467"/>
            <a:ext cx="9845675" cy="559082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3C72310B-0FFD-5DB8-8345-B7B787B43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1799819"/>
            <a:ext cx="9846526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0832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5CA57E50-B02E-BA29-F82B-7B8968C37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30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bild_m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5CA57E50-B02E-BA29-F82B-7B8968C37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7E4DF77-8C94-6248-456C-9EFF9DE49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22" y="3146124"/>
            <a:ext cx="10303727" cy="589975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06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bild_med_text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5CA57E50-B02E-BA29-F82B-7B8968C37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BD3102-F8A4-1F20-F97A-7A04EA834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22" y="3146124"/>
            <a:ext cx="10303727" cy="5899755"/>
          </a:xfrm>
          <a:prstGeom prst="rect">
            <a:avLst/>
          </a:prstGeom>
        </p:spPr>
        <p:txBody>
          <a:bodyPr anchor="ctr"/>
          <a:lstStyle>
            <a:lvl1pPr>
              <a:defRPr sz="5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D1B74D35-DC89-C22A-38B2-CA48F3E18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22" y="916897"/>
            <a:ext cx="7243763" cy="1312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201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2AC920B-3CBC-9D55-A981-AD1C9B2828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31340521-8FAB-0389-5482-13B5B79EA2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6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6B59B205-AD08-C327-C23D-11A364B081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6096000"/>
            <a:ext cx="6096000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6C4E76D1-566F-5A3E-F9D9-E03AEC9F38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6000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6B5FCACF-D8AD-8B96-D7CF-2F8ADF8E7D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96000"/>
            <a:ext cx="6096000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89277331-8B44-FC66-62BD-9BD596D7A8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tta_bilder_m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77440777-411D-D904-1B48-110C769C10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716" y="0"/>
            <a:ext cx="3058594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3" name="Platshållare för bild 4">
            <a:extLst>
              <a:ext uri="{FF2B5EF4-FFF2-40B4-BE49-F238E27FC236}">
                <a16:creationId xmlns:a16="http://schemas.microsoft.com/office/drawing/2014/main" id="{4ECA93C1-C3E3-7474-9B59-5BC710896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471" y="0"/>
            <a:ext cx="3058593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28E1DFA7-15B4-E6FA-5087-39436CC87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3652" y="0"/>
            <a:ext cx="3058593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FA689D8-04BC-8F94-EF83-A951014416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2834" y="0"/>
            <a:ext cx="3049171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BE348F57-83DA-A4EA-0CCB-61E88058C8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4716" y="6096000"/>
            <a:ext cx="3058594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2680922C-13DF-0A43-83C1-74DCEC486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44471" y="6096000"/>
            <a:ext cx="3058593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CAA300FF-43FD-5BBD-153E-0D3AF6CD0D6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93652" y="6096000"/>
            <a:ext cx="3058593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1BCCF1A2-764D-C93D-124E-9F6E8A1D2A7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42834" y="6096000"/>
            <a:ext cx="3049171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2F9AF40F-7382-D644-3ECA-5278FC565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9194" y="4906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EECB1FA9-DB8E-F29A-B047-839B7D57EE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194" y="11002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F7B5192E-4AB2-E204-0D58-9C8EC9E9B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5422" y="4906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87108820-6EC9-A868-0470-D64B15BE8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15422" y="11002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2">
            <a:extLst>
              <a:ext uri="{FF2B5EF4-FFF2-40B4-BE49-F238E27FC236}">
                <a16:creationId xmlns:a16="http://schemas.microsoft.com/office/drawing/2014/main" id="{FBB0CC9D-CBA5-7613-5E3F-DC3A8B6B40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2847" y="4906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9" name="Platshållare för text 12">
            <a:extLst>
              <a:ext uri="{FF2B5EF4-FFF2-40B4-BE49-F238E27FC236}">
                <a16:creationId xmlns:a16="http://schemas.microsoft.com/office/drawing/2014/main" id="{7A14B305-4E77-EFF0-7479-F044C384D9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52847" y="11002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2">
            <a:extLst>
              <a:ext uri="{FF2B5EF4-FFF2-40B4-BE49-F238E27FC236}">
                <a16:creationId xmlns:a16="http://schemas.microsoft.com/office/drawing/2014/main" id="{B290932F-159D-8D62-C5CF-A8D0404A50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13859" y="4906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4D41255D-B581-C9AF-2DC5-7866809309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13859" y="11002537"/>
            <a:ext cx="2530785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431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o_bilder_m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384A8016-7D1C-DD90-D702-13CCDCE984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6059" y="0"/>
            <a:ext cx="2446058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3" name="Platshållare för bild 4">
            <a:extLst>
              <a:ext uri="{FF2B5EF4-FFF2-40B4-BE49-F238E27FC236}">
                <a16:creationId xmlns:a16="http://schemas.microsoft.com/office/drawing/2014/main" id="{56D57AD8-B32C-3EC2-7936-1E4C528B1C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6096000"/>
            <a:ext cx="2446058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D216E7C5-F8F6-8D94-AAAF-EFAE3787D6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46058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D4659EE-A482-1634-132A-F762E50ACE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6059" y="6096000"/>
            <a:ext cx="2446058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24C8B22F-A52F-2AFE-1D93-A66300BCE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2117" y="6096000"/>
            <a:ext cx="2446058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B924137D-8202-A495-DD69-80A029725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92117" y="0"/>
            <a:ext cx="2446058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86C57963-A26B-A04B-030A-739609E600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8180" y="6096000"/>
            <a:ext cx="2446057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BAAE6FFB-0D23-A04D-45F8-B24C9312A4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38180" y="0"/>
            <a:ext cx="2446057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4AE809A9-342D-FAAF-D08C-F73A6B6D014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784237" y="6096000"/>
            <a:ext cx="2434877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5" name="Platshållare för bild 4">
            <a:extLst>
              <a:ext uri="{FF2B5EF4-FFF2-40B4-BE49-F238E27FC236}">
                <a16:creationId xmlns:a16="http://schemas.microsoft.com/office/drawing/2014/main" id="{2824C66A-D661-FEEB-7F7A-F5C87CA3949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84237" y="0"/>
            <a:ext cx="2434877" cy="6096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/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6F408805-EB71-F758-32DB-B3744CEABA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014" y="4906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3E026FD3-BDC7-5B8D-3301-4FA2E09BE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1014" y="11002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Platshållare för text 12">
            <a:extLst>
              <a:ext uri="{FF2B5EF4-FFF2-40B4-BE49-F238E27FC236}">
                <a16:creationId xmlns:a16="http://schemas.microsoft.com/office/drawing/2014/main" id="{7F4D1156-CDE0-D9CB-EF47-E0912596F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57068" y="11002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9" name="Platshållare för text 12">
            <a:extLst>
              <a:ext uri="{FF2B5EF4-FFF2-40B4-BE49-F238E27FC236}">
                <a16:creationId xmlns:a16="http://schemas.microsoft.com/office/drawing/2014/main" id="{7A704A9F-A55A-16F2-60CD-A3454531BD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03129" y="4906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2">
            <a:extLst>
              <a:ext uri="{FF2B5EF4-FFF2-40B4-BE49-F238E27FC236}">
                <a16:creationId xmlns:a16="http://schemas.microsoft.com/office/drawing/2014/main" id="{507E4686-E16F-C45B-0AFB-10A4CF938C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03129" y="11002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94A12106-DF4E-6EC0-3BFA-8A5835718F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9187" y="4906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2" name="Platshållare för text 12">
            <a:extLst>
              <a:ext uri="{FF2B5EF4-FFF2-40B4-BE49-F238E27FC236}">
                <a16:creationId xmlns:a16="http://schemas.microsoft.com/office/drawing/2014/main" id="{AF4A9A47-7565-2032-B160-694B793192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49187" y="11002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3" name="Platshållare för text 12">
            <a:extLst>
              <a:ext uri="{FF2B5EF4-FFF2-40B4-BE49-F238E27FC236}">
                <a16:creationId xmlns:a16="http://schemas.microsoft.com/office/drawing/2014/main" id="{47E084E5-E1CC-EEF4-EF6D-8347AE1B69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89654" y="4906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4" name="Platshållare för text 12">
            <a:extLst>
              <a:ext uri="{FF2B5EF4-FFF2-40B4-BE49-F238E27FC236}">
                <a16:creationId xmlns:a16="http://schemas.microsoft.com/office/drawing/2014/main" id="{4B3F87DA-A216-17BD-D850-1902B4D933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89654" y="11002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Platshållare för text 12">
            <a:extLst>
              <a:ext uri="{FF2B5EF4-FFF2-40B4-BE49-F238E27FC236}">
                <a16:creationId xmlns:a16="http://schemas.microsoft.com/office/drawing/2014/main" id="{658566B2-B5D5-74E0-5991-61C23686F8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57068" y="4906537"/>
            <a:ext cx="2024043" cy="7632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112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_text_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>
            <a:extLst>
              <a:ext uri="{FF2B5EF4-FFF2-40B4-BE49-F238E27FC236}">
                <a16:creationId xmlns:a16="http://schemas.microsoft.com/office/drawing/2014/main" id="{A6C26832-B37D-795C-1DF3-35D1C6E7B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470" y="2841500"/>
            <a:ext cx="5385856" cy="72733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latshållare för bild 6">
            <a:extLst>
              <a:ext uri="{FF2B5EF4-FFF2-40B4-BE49-F238E27FC236}">
                <a16:creationId xmlns:a16="http://schemas.microsoft.com/office/drawing/2014/main" id="{FA4F2830-8D0B-9C07-3659-0E7799A8F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60889"/>
            <a:ext cx="5168900" cy="514773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65B460-DF75-DE70-E284-ECD0DD6A1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105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2" name="Platshållare för text 15">
            <a:extLst>
              <a:ext uri="{FF2B5EF4-FFF2-40B4-BE49-F238E27FC236}">
                <a16:creationId xmlns:a16="http://schemas.microsoft.com/office/drawing/2014/main" id="{9ED8D325-F86F-E1EB-4C6B-4DFBAB069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105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42592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Göteborg_Co_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4170258-D043-6312-B465-FF457FB72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_text_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127D6E-474E-F588-6318-E2A74A960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7362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BB50FDFC-2C59-038B-03B4-835ECF0F4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674" y="2841500"/>
            <a:ext cx="5385856" cy="72733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A39B1B-3789-31A3-4EF0-DAB57D8B8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204" y="3160889"/>
            <a:ext cx="5168900" cy="5147733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 15">
            <a:extLst>
              <a:ext uri="{FF2B5EF4-FFF2-40B4-BE49-F238E27FC236}">
                <a16:creationId xmlns:a16="http://schemas.microsoft.com/office/drawing/2014/main" id="{55DCD374-0838-3FEE-3E91-3946D1DF4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7362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21181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text_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E67AA05-4C15-2234-9081-471351F66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600" y="1935406"/>
            <a:ext cx="2915414" cy="8908210"/>
          </a:xfrm>
          <a:prstGeom prst="rect">
            <a:avLst/>
          </a:prstGeom>
        </p:spPr>
      </p:pic>
      <p:sp>
        <p:nvSpPr>
          <p:cNvPr id="3" name="Platshållare för bild 6">
            <a:extLst>
              <a:ext uri="{FF2B5EF4-FFF2-40B4-BE49-F238E27FC236}">
                <a16:creationId xmlns:a16="http://schemas.microsoft.com/office/drawing/2014/main" id="{7F665F4F-1A7D-F67B-4C6B-CA672389EE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1164" y="2641600"/>
            <a:ext cx="2151036" cy="675075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F5DFC4BC-DA65-E728-97F2-7527BAB18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388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25D77E10-2A72-4F03-A951-9837E8618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6388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6471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text_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5DFC4BC-DA65-E728-97F2-7527BAB18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3269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E75BB4-6D75-A1E0-DEEE-81D09DBA4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700" y="1935406"/>
            <a:ext cx="2915414" cy="8908210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2CF7B34-6561-F392-AFE5-02018C873C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89264" y="2641600"/>
            <a:ext cx="2151036" cy="6750756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Platshållare för text 15">
            <a:extLst>
              <a:ext uri="{FF2B5EF4-FFF2-40B4-BE49-F238E27FC236}">
                <a16:creationId xmlns:a16="http://schemas.microsoft.com/office/drawing/2014/main" id="{7F1E5C71-2915-1726-7642-AE5B8B11D1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268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5234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_Iphones_text_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6A8DCFD4-5F04-8563-80D0-F02FE31D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105" y="2841499"/>
            <a:ext cx="4395439" cy="1926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CE2D19F-BD76-5B31-A8AB-48B7008C3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263" y="1935406"/>
            <a:ext cx="2915414" cy="8908210"/>
          </a:xfrm>
          <a:prstGeom prst="rect">
            <a:avLst/>
          </a:prstGeom>
        </p:spPr>
      </p:pic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EAB50743-9B66-6932-78B2-53B35A0AE5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3827" y="2641600"/>
            <a:ext cx="2151036" cy="6750756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56C09-6BEC-CA29-5562-2D8C48B55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1195" y="1935406"/>
            <a:ext cx="2915414" cy="8908210"/>
          </a:xfrm>
          <a:prstGeom prst="rect">
            <a:avLst/>
          </a:prstGeom>
        </p:spPr>
      </p:pic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0BA720E9-27B7-035B-3594-1439E897E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5759" y="2641600"/>
            <a:ext cx="2151036" cy="6750756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Platshållare för text 15">
            <a:extLst>
              <a:ext uri="{FF2B5EF4-FFF2-40B4-BE49-F238E27FC236}">
                <a16:creationId xmlns:a16="http://schemas.microsoft.com/office/drawing/2014/main" id="{87033AEE-FF7B-F406-2656-7B4E568D46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7099" y="5066810"/>
            <a:ext cx="4395439" cy="530080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dirty="0"/>
              <a:t>Text här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34890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5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_Göteborg_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8D4E2236-5937-E3E9-EA39-373633A2D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80666F71-FC27-5237-9D74-0D462E087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18" y="1302038"/>
            <a:ext cx="6162621" cy="3903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1000"/>
              </a:spcBef>
              <a:defRPr sz="1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E5787D-A8A2-A7DE-7BA2-13F042F27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8100" y="10074139"/>
            <a:ext cx="3875818" cy="102088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B45673C5-2B97-1722-D162-573508383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17" y="9615478"/>
            <a:ext cx="6234523" cy="147954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297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_Göteb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566BDD-13DF-26C1-8337-CBA3DACE4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D7BE039E-1831-227C-163D-3F8E1524A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3419" y="9818006"/>
            <a:ext cx="3550503" cy="12770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4BC08AD4-5661-6DAD-1736-03E0EAB42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17" y="9615478"/>
            <a:ext cx="6234523" cy="147954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A6B9D9-85EB-5C0D-F641-4CF259D5C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18" y="1302038"/>
            <a:ext cx="6162621" cy="3903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1000"/>
              </a:spcBef>
              <a:defRPr sz="1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17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_Näringslivsgru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55743F3-4FAD-307C-BA71-D3D276E4EA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CC7AB981-B175-9D4E-B488-4A58718891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8099" y="9903610"/>
            <a:ext cx="3875818" cy="11914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27F1A87-8971-9CCD-8475-B89EDA8558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17" y="9615478"/>
            <a:ext cx="6234523" cy="147954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E606ED8B-159A-CD73-32FE-9A5F69D61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18" y="1302038"/>
            <a:ext cx="6162621" cy="3903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1000"/>
              </a:spcBef>
              <a:defRPr sz="1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101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_Gothenburg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593BD07-5F29-0E56-E65B-A94B1F3975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E9FC7882-6A38-FFA9-70AF-00BD3BDA5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2972" y="9818005"/>
            <a:ext cx="4200949" cy="12770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BA8FAD39-252D-98C8-B549-73B887BA1C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17" y="9615478"/>
            <a:ext cx="6234523" cy="147954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B2F4F9-C937-9214-FE88-4193DDFCB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18" y="1302038"/>
            <a:ext cx="6162621" cy="3903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1000"/>
              </a:spcBef>
              <a:defRPr sz="1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885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_Trade_and_industry_grou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2FB8763-6A79-E96F-DF58-562AA76B81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12192000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C18F07C2-9EF2-5ADB-BC26-5E93B64EA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17" y="9615478"/>
            <a:ext cx="6234523" cy="147954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8A91DE1D-4165-D32F-9A24-F76CD6569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58" y="9877387"/>
            <a:ext cx="4044463" cy="106832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D20A3009-6E31-0028-BB39-B1209F5FB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18" y="1302038"/>
            <a:ext cx="6162621" cy="3903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1000"/>
              </a:spcBef>
              <a:defRPr sz="1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616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Göteborg_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F811210-F65E-7438-B82D-7933146D3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_Göteborg_Co_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4E936B1-7AED-DD22-0837-0BCFF57C3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64435188-30A0-1FC5-CFDC-B8C6A2B1B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17" y="9410422"/>
            <a:ext cx="6234523" cy="147954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101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Näringslivsgruppen_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8A2FA4-EDC6-9A22-3BBB-863BC339C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87B372-957F-7594-5BD5-0D9A0C9E1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403F695F-E992-95EE-512B-3410E4146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737" y="3996476"/>
            <a:ext cx="8846752" cy="41990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6000" b="1" i="0" cap="all" baseline="0">
                <a:solidFill>
                  <a:srgbClr val="85AE39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7509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2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31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64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5" r:id="rId2"/>
    <p:sldLayoutId id="2147484150" r:id="rId3"/>
    <p:sldLayoutId id="2147484151" r:id="rId4"/>
    <p:sldLayoutId id="2147484152" r:id="rId5"/>
    <p:sldLayoutId id="2147484153" r:id="rId6"/>
    <p:sldLayoutId id="21474841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50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24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9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58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6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91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250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69AC911-D6E1-2565-E593-A3DF5C8BC7B1}"/>
              </a:ext>
            </a:extLst>
          </p:cNvPr>
          <p:cNvSpPr txBox="1"/>
          <p:nvPr/>
        </p:nvSpPr>
        <p:spPr>
          <a:xfrm>
            <a:off x="860613" y="4285129"/>
            <a:ext cx="11067062" cy="7069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2400"/>
              </a:spcBef>
            </a:pPr>
            <a:r>
              <a:rPr lang="sv-SE" sz="3600" b="1" dirty="0">
                <a:solidFill>
                  <a:schemeClr val="tx2"/>
                </a:solidFill>
              </a:rPr>
              <a:t>Instruktioner: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2"/>
                </a:solidFill>
              </a:rPr>
              <a:t>Förbered vilken bild du ska använda i ditt inlägg. Den behöver vara i kvadratiskt format. Om din bild är liggande kommer den bli </a:t>
            </a:r>
            <a:r>
              <a:rPr lang="sv-SE" sz="2800" dirty="0" err="1">
                <a:solidFill>
                  <a:schemeClr val="tx2"/>
                </a:solidFill>
              </a:rPr>
              <a:t>ihoptryckt</a:t>
            </a:r>
            <a:r>
              <a:rPr lang="sv-SE" sz="2800" dirty="0">
                <a:solidFill>
                  <a:schemeClr val="tx2"/>
                </a:solidFill>
              </a:rPr>
              <a:t> i mallen. 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2"/>
                </a:solidFill>
              </a:rPr>
              <a:t>Bläddra fram till sliden med rätt datum/tema.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2"/>
                </a:solidFill>
              </a:rPr>
              <a:t>Högerklicka på bakgrundsbilden, välj Ändra bild.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2"/>
                </a:solidFill>
              </a:rPr>
              <a:t>Infoga din bild.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2"/>
                </a:solidFill>
              </a:rPr>
              <a:t>Exportera som jpeg/jpg/</a:t>
            </a:r>
            <a:r>
              <a:rPr lang="sv-SE" sz="2800" dirty="0" err="1">
                <a:solidFill>
                  <a:schemeClr val="tx2"/>
                </a:solidFill>
              </a:rPr>
              <a:t>png</a:t>
            </a:r>
            <a:r>
              <a:rPr lang="sv-SE" sz="2800" dirty="0">
                <a:solidFill>
                  <a:schemeClr val="tx2"/>
                </a:solidFill>
              </a:rPr>
              <a:t> fil (du kan välja att bara exportera den bild du står på, så du slipper alla 24 </a:t>
            </a:r>
            <a:r>
              <a:rPr lang="sv-SE" sz="2800" dirty="0" err="1">
                <a:solidFill>
                  <a:schemeClr val="tx2"/>
                </a:solidFill>
              </a:rPr>
              <a:t>slides</a:t>
            </a:r>
            <a:r>
              <a:rPr lang="sv-SE" sz="2800" dirty="0">
                <a:solidFill>
                  <a:schemeClr val="tx2"/>
                </a:solidFill>
              </a:rPr>
              <a:t> i presentationen)</a:t>
            </a:r>
          </a:p>
        </p:txBody>
      </p:sp>
    </p:spTree>
    <p:extLst>
      <p:ext uri="{BB962C8B-B14F-4D97-AF65-F5344CB8AC3E}">
        <p14:creationId xmlns:p14="http://schemas.microsoft.com/office/powerpoint/2010/main" val="29577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3E34BE58-8C3C-302E-4997-CAA8685B5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65"/>
          <a:stretch/>
        </p:blipFill>
        <p:spPr>
          <a:xfrm>
            <a:off x="0" y="9054352"/>
            <a:ext cx="12192000" cy="3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28234E96-DD4F-743B-5122-F04E3C4E5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94"/>
          <a:stretch/>
        </p:blipFill>
        <p:spPr>
          <a:xfrm>
            <a:off x="0" y="9179858"/>
            <a:ext cx="12192000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1FE6AD0C-D6B8-A176-2E3C-FB47091A0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29"/>
          <a:stretch/>
        </p:blipFill>
        <p:spPr>
          <a:xfrm>
            <a:off x="0" y="8964706"/>
            <a:ext cx="121920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Grafik, design&#10;&#10;Automatiskt genererad beskrivning">
            <a:extLst>
              <a:ext uri="{FF2B5EF4-FFF2-40B4-BE49-F238E27FC236}">
                <a16:creationId xmlns:a16="http://schemas.microsoft.com/office/drawing/2014/main" id="{BEAE27A0-7308-BE8E-961A-A1E0AB54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76"/>
          <a:stretch/>
        </p:blipFill>
        <p:spPr>
          <a:xfrm>
            <a:off x="0" y="8982634"/>
            <a:ext cx="12192000" cy="32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Grafik, logotyp&#10;&#10;Automatiskt genererad beskrivning">
            <a:extLst>
              <a:ext uri="{FF2B5EF4-FFF2-40B4-BE49-F238E27FC236}">
                <a16:creationId xmlns:a16="http://schemas.microsoft.com/office/drawing/2014/main" id="{9A609889-7B12-18C3-FEDE-EAB2D42B1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65"/>
          <a:stretch/>
        </p:blipFill>
        <p:spPr>
          <a:xfrm>
            <a:off x="0" y="9054352"/>
            <a:ext cx="12192000" cy="3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Grafik&#10;&#10;Automatiskt genererad beskrivning">
            <a:extLst>
              <a:ext uri="{FF2B5EF4-FFF2-40B4-BE49-F238E27FC236}">
                <a16:creationId xmlns:a16="http://schemas.microsoft.com/office/drawing/2014/main" id="{BB4E33A3-9754-AD90-FCAE-886C1CA45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53"/>
          <a:stretch/>
        </p:blipFill>
        <p:spPr>
          <a:xfrm>
            <a:off x="0" y="9126070"/>
            <a:ext cx="12192000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FA041DDE-C9D4-A9CE-7E6B-C31B8C0F3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23"/>
          <a:stretch/>
        </p:blipFill>
        <p:spPr>
          <a:xfrm>
            <a:off x="0" y="9000565"/>
            <a:ext cx="12192000" cy="31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4" name="Bildobjekt 3" descr="En bild som visar skärmbild, text, Grafik, logotyp&#10;&#10;Automatiskt genererad beskrivning">
            <a:extLst>
              <a:ext uri="{FF2B5EF4-FFF2-40B4-BE49-F238E27FC236}">
                <a16:creationId xmlns:a16="http://schemas.microsoft.com/office/drawing/2014/main" id="{3B7CBA26-4AFF-0D60-9916-D46716015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65"/>
          <a:stretch/>
        </p:blipFill>
        <p:spPr>
          <a:xfrm>
            <a:off x="0" y="9054352"/>
            <a:ext cx="12192000" cy="3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&#10;&#10;Automatiskt genererad beskrivning">
            <a:extLst>
              <a:ext uri="{FF2B5EF4-FFF2-40B4-BE49-F238E27FC236}">
                <a16:creationId xmlns:a16="http://schemas.microsoft.com/office/drawing/2014/main" id="{93B884F7-F50C-77F1-D7CF-75175B4C0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0"/>
          <a:stretch/>
        </p:blipFill>
        <p:spPr>
          <a:xfrm>
            <a:off x="0" y="9018494"/>
            <a:ext cx="12192000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5FBF6A02-ACF1-9894-8BAB-8B71AB9EF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76"/>
          <a:stretch/>
        </p:blipFill>
        <p:spPr>
          <a:xfrm>
            <a:off x="-1" y="8982635"/>
            <a:ext cx="12191999" cy="32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69AC911-D6E1-2565-E593-A3DF5C8BC7B1}"/>
              </a:ext>
            </a:extLst>
          </p:cNvPr>
          <p:cNvSpPr txBox="1"/>
          <p:nvPr/>
        </p:nvSpPr>
        <p:spPr>
          <a:xfrm>
            <a:off x="860613" y="4285129"/>
            <a:ext cx="11067062" cy="7069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2400"/>
              </a:spcBef>
            </a:pPr>
            <a:r>
              <a:rPr lang="sv-SE" sz="3600" b="1" dirty="0">
                <a:solidFill>
                  <a:schemeClr val="tx2"/>
                </a:solidFill>
              </a:rPr>
              <a:t>Förslag på copy:</a:t>
            </a:r>
          </a:p>
          <a:p>
            <a:pPr algn="l">
              <a:lnSpc>
                <a:spcPct val="90000"/>
              </a:lnSpc>
              <a:spcBef>
                <a:spcPts val="2400"/>
              </a:spcBef>
            </a:pPr>
            <a:r>
              <a:rPr lang="sv-SE" sz="2800" dirty="0">
                <a:solidFill>
                  <a:schemeClr val="tx2"/>
                </a:solidFill>
              </a:rPr>
              <a:t>Julkalender lucka: [nummer], [tema]! </a:t>
            </a:r>
          </a:p>
          <a:p>
            <a:pPr algn="l">
              <a:lnSpc>
                <a:spcPct val="90000"/>
              </a:lnSpc>
              <a:spcBef>
                <a:spcPts val="2400"/>
              </a:spcBef>
            </a:pPr>
            <a:r>
              <a:rPr lang="sv-SE" sz="2800" dirty="0">
                <a:solidFill>
                  <a:schemeClr val="tx2"/>
                </a:solidFill>
              </a:rPr>
              <a:t>[din verksamhet] är med i @Göteborg &amp; </a:t>
            </a:r>
            <a:r>
              <a:rPr lang="sv-SE" sz="2800" dirty="0" err="1">
                <a:solidFill>
                  <a:schemeClr val="tx2"/>
                </a:solidFill>
              </a:rPr>
              <a:t>Co:s</a:t>
            </a:r>
            <a:r>
              <a:rPr lang="sv-SE" sz="2800" dirty="0">
                <a:solidFill>
                  <a:schemeClr val="tx2"/>
                </a:solidFill>
              </a:rPr>
              <a:t> julkalender 2023, tillsammans stärker vi varumärket för destinationen Göteborg. Hur ser din jul i Göteborg ut? </a:t>
            </a:r>
          </a:p>
          <a:p>
            <a:pPr algn="l">
              <a:lnSpc>
                <a:spcPct val="90000"/>
              </a:lnSpc>
              <a:spcBef>
                <a:spcPts val="2400"/>
              </a:spcBef>
            </a:pPr>
            <a:r>
              <a:rPr lang="sv-SE" sz="2800" dirty="0">
                <a:solidFill>
                  <a:schemeClr val="tx2"/>
                </a:solidFill>
              </a:rPr>
              <a:t>[egen valfri text om din verksamhet/aktivitet kopplad till jul] </a:t>
            </a:r>
          </a:p>
          <a:p>
            <a:pPr algn="l">
              <a:lnSpc>
                <a:spcPct val="90000"/>
              </a:lnSpc>
              <a:spcBef>
                <a:spcPts val="2400"/>
              </a:spcBef>
            </a:pPr>
            <a:r>
              <a:rPr lang="sv-SE" sz="2800" dirty="0">
                <a:solidFill>
                  <a:schemeClr val="tx2"/>
                </a:solidFill>
              </a:rPr>
              <a:t>#gbgco_jul2023 #göteborg #besöksnäring + egna </a:t>
            </a:r>
            <a:r>
              <a:rPr lang="sv-SE" sz="2800" dirty="0" err="1">
                <a:solidFill>
                  <a:schemeClr val="tx2"/>
                </a:solidFill>
              </a:rPr>
              <a:t>hashtags</a:t>
            </a:r>
            <a:r>
              <a:rPr lang="sv-SE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2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6A45DB7D-36F6-2673-7292-646E8D073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59"/>
          <a:stretch/>
        </p:blipFill>
        <p:spPr>
          <a:xfrm>
            <a:off x="0" y="9090212"/>
            <a:ext cx="12192000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&#10;&#10;Automatiskt genererad beskrivning">
            <a:extLst>
              <a:ext uri="{FF2B5EF4-FFF2-40B4-BE49-F238E27FC236}">
                <a16:creationId xmlns:a16="http://schemas.microsoft.com/office/drawing/2014/main" id="{7276399E-B90F-8058-9673-CF7BB98B5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23"/>
          <a:stretch/>
        </p:blipFill>
        <p:spPr>
          <a:xfrm>
            <a:off x="-1" y="9000565"/>
            <a:ext cx="12191999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6A2476D5-3A4F-6CC1-7064-4C1BFC810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76"/>
          <a:stretch/>
        </p:blipFill>
        <p:spPr>
          <a:xfrm>
            <a:off x="0" y="8982634"/>
            <a:ext cx="12192000" cy="32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Grafik, Teckensnitt&#10;&#10;Automatiskt genererad beskrivning">
            <a:extLst>
              <a:ext uri="{FF2B5EF4-FFF2-40B4-BE49-F238E27FC236}">
                <a16:creationId xmlns:a16="http://schemas.microsoft.com/office/drawing/2014/main" id="{C3D125B0-2AD0-6E46-CF06-128357E7B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0"/>
          <a:stretch/>
        </p:blipFill>
        <p:spPr>
          <a:xfrm>
            <a:off x="-1" y="9018494"/>
            <a:ext cx="12191999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Grafik, logotyp&#10;&#10;Automatiskt genererad beskrivning">
            <a:extLst>
              <a:ext uri="{FF2B5EF4-FFF2-40B4-BE49-F238E27FC236}">
                <a16:creationId xmlns:a16="http://schemas.microsoft.com/office/drawing/2014/main" id="{75581082-B63C-A8F5-7B62-DE5824DAE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76"/>
          <a:stretch/>
        </p:blipFill>
        <p:spPr>
          <a:xfrm>
            <a:off x="0" y="8982634"/>
            <a:ext cx="12192000" cy="32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-53788"/>
            <a:ext cx="12192000" cy="12192000"/>
          </a:xfrm>
        </p:spPr>
      </p:pic>
      <p:pic>
        <p:nvPicPr>
          <p:cNvPr id="3" name="Bildobjekt 2" descr="En bild som visar text, skärmbild, logotyp, Teckensnitt&#10;&#10;Automatiskt genererad beskrivning">
            <a:extLst>
              <a:ext uri="{FF2B5EF4-FFF2-40B4-BE49-F238E27FC236}">
                <a16:creationId xmlns:a16="http://schemas.microsoft.com/office/drawing/2014/main" id="{F02ADC0C-0B79-F809-4B4C-FBE785DBC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621"/>
          <a:stretch/>
        </p:blipFill>
        <p:spPr>
          <a:xfrm>
            <a:off x="0" y="8839200"/>
            <a:ext cx="1224578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text, skärmbild, logotyp, Teckensnitt&#10;&#10;Automatiskt genererad beskrivning">
            <a:extLst>
              <a:ext uri="{FF2B5EF4-FFF2-40B4-BE49-F238E27FC236}">
                <a16:creationId xmlns:a16="http://schemas.microsoft.com/office/drawing/2014/main" id="{22F3C6BE-097D-922F-ED4A-B7F0D0F0E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0"/>
          <a:stretch/>
        </p:blipFill>
        <p:spPr>
          <a:xfrm>
            <a:off x="-1" y="9018494"/>
            <a:ext cx="12191999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12" name="Bildobjekt 11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C7081366-BFDC-9616-460F-BF38B596C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18"/>
          <a:stretch/>
        </p:blipFill>
        <p:spPr>
          <a:xfrm>
            <a:off x="0" y="9036424"/>
            <a:ext cx="12191999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5" name="Bildobjekt 4" descr="En bild som visar text, skärmbild, logotyp, Grafik&#10;&#10;Automatiskt genererad beskrivning">
            <a:extLst>
              <a:ext uri="{FF2B5EF4-FFF2-40B4-BE49-F238E27FC236}">
                <a16:creationId xmlns:a16="http://schemas.microsoft.com/office/drawing/2014/main" id="{803B8C73-E683-777D-0D7D-FE8DEF0AE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18"/>
          <a:stretch/>
        </p:blipFill>
        <p:spPr>
          <a:xfrm>
            <a:off x="0" y="9036423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40826A6C-DA48-B91F-8416-380D060B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text, skärmbild, logotyp, Grafik&#10;&#10;Automatiskt genererad beskrivning">
            <a:extLst>
              <a:ext uri="{FF2B5EF4-FFF2-40B4-BE49-F238E27FC236}">
                <a16:creationId xmlns:a16="http://schemas.microsoft.com/office/drawing/2014/main" id="{B813BAE6-3F04-30FE-A7A1-D727FBE58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412"/>
          <a:stretch/>
        </p:blipFill>
        <p:spPr>
          <a:xfrm>
            <a:off x="0" y="9072282"/>
            <a:ext cx="1219200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logotyp, Grafik&#10;&#10;Automatiskt genererad beskrivning">
            <a:extLst>
              <a:ext uri="{FF2B5EF4-FFF2-40B4-BE49-F238E27FC236}">
                <a16:creationId xmlns:a16="http://schemas.microsoft.com/office/drawing/2014/main" id="{90BD1502-363A-484C-412D-9C34EA3FB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23"/>
          <a:stretch/>
        </p:blipFill>
        <p:spPr>
          <a:xfrm>
            <a:off x="0" y="9000564"/>
            <a:ext cx="12192000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text, skärmbild, logotyp, Grafik&#10;&#10;Automatiskt genererad beskrivning">
            <a:extLst>
              <a:ext uri="{FF2B5EF4-FFF2-40B4-BE49-F238E27FC236}">
                <a16:creationId xmlns:a16="http://schemas.microsoft.com/office/drawing/2014/main" id="{60883B9E-1125-0571-226A-47951B5F2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941"/>
          <a:stretch/>
        </p:blipFill>
        <p:spPr>
          <a:xfrm>
            <a:off x="0" y="8892988"/>
            <a:ext cx="12192000" cy="3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BE5CE7E-965A-DFD8-39C3-F11A695CB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0"/>
            <a:ext cx="12192000" cy="12192000"/>
          </a:xfrm>
        </p:spPr>
      </p:pic>
      <p:pic>
        <p:nvPicPr>
          <p:cNvPr id="3" name="Bildobjekt 2" descr="En bild som visar skärmbild, text, Grafik, logotyp&#10;&#10;Automatiskt genererad beskrivning">
            <a:extLst>
              <a:ext uri="{FF2B5EF4-FFF2-40B4-BE49-F238E27FC236}">
                <a16:creationId xmlns:a16="http://schemas.microsoft.com/office/drawing/2014/main" id="{8B53382D-6A43-BBBD-D35B-AB844CE94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29"/>
          <a:stretch/>
        </p:blipFill>
        <p:spPr>
          <a:xfrm>
            <a:off x="0" y="8964706"/>
            <a:ext cx="121920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RT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07BCB829-E2AA-B04B-84FE-2AE73810FE0A}"/>
    </a:ext>
  </a:extLst>
</a:theme>
</file>

<file path=ppt/theme/theme10.xml><?xml version="1.0" encoding="utf-8"?>
<a:theme xmlns:a="http://schemas.openxmlformats.org/drawingml/2006/main" name="7_Innehålls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A816221A-13C2-8944-A6EB-B09E5D85A995}"/>
    </a:ext>
  </a:extLst>
</a:theme>
</file>

<file path=ppt/theme/theme11.xml><?xml version="1.0" encoding="utf-8"?>
<a:theme xmlns:a="http://schemas.openxmlformats.org/drawingml/2006/main" name="Tabeller_diagram_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C0E97FF9-60D2-0645-B826-2032638B0FC9}"/>
    </a:ext>
  </a:extLst>
</a:theme>
</file>

<file path=ppt/theme/theme12.xml><?xml version="1.0" encoding="utf-8"?>
<a:theme xmlns:a="http://schemas.openxmlformats.org/drawingml/2006/main" name="Media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6CBB8CBD-F5A9-404D-9FA3-29F371F19F6D}"/>
    </a:ext>
  </a:extLst>
</a:theme>
</file>

<file path=ppt/theme/theme13.xml><?xml version="1.0" encoding="utf-8"?>
<a:theme xmlns:a="http://schemas.openxmlformats.org/drawingml/2006/main" name="Bild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09693528-C107-0C4B-9D6A-F2BA26523105}"/>
    </a:ext>
  </a:extLst>
</a:theme>
</file>

<file path=ppt/theme/theme14.xml><?xml version="1.0" encoding="utf-8"?>
<a:theme xmlns:a="http://schemas.openxmlformats.org/drawingml/2006/main" name="Mockup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0384B9DB-C7F1-3C4B-9D90-55A47438B12E}"/>
    </a:ext>
  </a:extLst>
</a:theme>
</file>

<file path=ppt/theme/theme15.xml><?xml version="1.0" encoding="utf-8"?>
<a:theme xmlns:a="http://schemas.openxmlformats.org/drawingml/2006/main" name="Tom_sida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BF9688BF-B8BA-614A-B11A-80FA279D22FF}"/>
    </a:ext>
  </a:extLst>
</a:theme>
</file>

<file path=ppt/theme/theme16.xml><?xml version="1.0" encoding="utf-8"?>
<a:theme xmlns:a="http://schemas.openxmlformats.org/drawingml/2006/main" name="AVSLUTSIDOR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CDD8FCC4-9656-B64D-8BFE-037992C79644}"/>
    </a:ext>
  </a:extLst>
</a:theme>
</file>

<file path=ppt/theme/theme2.xml><?xml version="1.0" encoding="utf-8"?>
<a:theme xmlns:a="http://schemas.openxmlformats.org/drawingml/2006/main" name="Kapitelsidor">
  <a:themeElements>
    <a:clrScheme name="Göteborg &amp; Co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96E"/>
      </a:accent1>
      <a:accent2>
        <a:srgbClr val="0093D8"/>
      </a:accent2>
      <a:accent3>
        <a:srgbClr val="95C23C"/>
      </a:accent3>
      <a:accent4>
        <a:srgbClr val="F8CF00"/>
      </a:accent4>
      <a:accent5>
        <a:srgbClr val="E94E24"/>
      </a:accent5>
      <a:accent6>
        <a:srgbClr val="00496E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07F0EB10-F764-8042-95A6-F8364AE704FD}"/>
    </a:ext>
  </a:extLst>
</a:theme>
</file>

<file path=ppt/theme/theme3.xml><?xml version="1.0" encoding="utf-8"?>
<a:theme xmlns:a="http://schemas.openxmlformats.org/drawingml/2006/main" name="Kollagesidor">
  <a:themeElements>
    <a:clrScheme name="Göteborg &amp; Co colours 20%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3EAFA"/>
      </a:accent1>
      <a:accent2>
        <a:srgbClr val="EAF3F3"/>
      </a:accent2>
      <a:accent3>
        <a:srgbClr val="ECF3DE"/>
      </a:accent3>
      <a:accent4>
        <a:srgbClr val="FFF6D9"/>
      </a:accent4>
      <a:accent5>
        <a:srgbClr val="FDE0D0"/>
      </a:accent5>
      <a:accent6>
        <a:srgbClr val="E2E9EF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E97716E0-7114-6D47-8E41-9DACB1CB1A97}"/>
    </a:ext>
  </a:extLst>
</a:theme>
</file>

<file path=ppt/theme/theme4.xml><?xml version="1.0" encoding="utf-8"?>
<a:theme xmlns:a="http://schemas.openxmlformats.org/drawingml/2006/main" name="1_Innehållssidor_Tips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EB78CB2A-395A-B046-96C3-F62CA79C8D25}"/>
    </a:ext>
  </a:extLst>
</a:theme>
</file>

<file path=ppt/theme/theme5.xml><?xml version="1.0" encoding="utf-8"?>
<a:theme xmlns:a="http://schemas.openxmlformats.org/drawingml/2006/main" name="2_Innehållssidor_Budskap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2510E6D1-30FD-D948-AAC7-A631B7C6FF9D}"/>
    </a:ext>
  </a:extLst>
</a:theme>
</file>

<file path=ppt/theme/theme6.xml><?xml version="1.0" encoding="utf-8"?>
<a:theme xmlns:a="http://schemas.openxmlformats.org/drawingml/2006/main" name="3_Innehållssidor_Destinationsutveckling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5D7C3389-152F-E54C-8140-1EA57CAD358E}"/>
    </a:ext>
  </a:extLst>
</a:theme>
</file>

<file path=ppt/theme/theme7.xml><?xml version="1.0" encoding="utf-8"?>
<a:theme xmlns:a="http://schemas.openxmlformats.org/drawingml/2006/main" name="4_Innehållssidor_Fokus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C91AA968-527E-6345-BA30-B08278C1F1AF}"/>
    </a:ext>
  </a:extLst>
</a:theme>
</file>

<file path=ppt/theme/theme8.xml><?xml version="1.0" encoding="utf-8"?>
<a:theme xmlns:a="http://schemas.openxmlformats.org/drawingml/2006/main" name="5_Innehållssidor_Samverkan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0D09E915-DAD1-784D-B058-AC7FDED3FCC6}"/>
    </a:ext>
  </a:extLst>
</a:theme>
</file>

<file path=ppt/theme/theme9.xml><?xml version="1.0" encoding="utf-8"?>
<a:theme xmlns:a="http://schemas.openxmlformats.org/drawingml/2006/main" name="6_Innehållssidor_Målgrupp">
  <a:themeElements>
    <a:clrScheme name="Goteborg &amp; 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6F5"/>
      </a:accent1>
      <a:accent2>
        <a:srgbClr val="CDE8E7"/>
      </a:accent2>
      <a:accent3>
        <a:srgbClr val="D8E7B9"/>
      </a:accent3>
      <a:accent4>
        <a:srgbClr val="FFECAD"/>
      </a:accent4>
      <a:accent5>
        <a:srgbClr val="F9BF9F"/>
      </a:accent5>
      <a:accent6>
        <a:srgbClr val="A6BBC9"/>
      </a:accent6>
      <a:hlink>
        <a:srgbClr val="00496D"/>
      </a:hlink>
      <a:folHlink>
        <a:srgbClr val="004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500"/>
          </a:spcBef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teborg&amp;Co_Presentationsmall_230824" id="{0016E44C-DC06-394E-BB76-C1EA6CDAC9B0}" vid="{FB0A8C56-6AF6-CB4B-83AA-ABC2982E64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4b5268-a47b-4579-90c9-2b0d8d7ea0c8"/>
    <lcf76f155ced4ddcb4097134ff3c332f xmlns="3e4ad1e7-00b2-40c4-922a-c061d2d7d52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D01737F62EF14BBCD9C84E9FA8182E" ma:contentTypeVersion="17" ma:contentTypeDescription="Skapa ett nytt dokument." ma:contentTypeScope="" ma:versionID="b19e947147f31249040f040aee1db5b6">
  <xsd:schema xmlns:xsd="http://www.w3.org/2001/XMLSchema" xmlns:xs="http://www.w3.org/2001/XMLSchema" xmlns:p="http://schemas.microsoft.com/office/2006/metadata/properties" xmlns:ns2="3e4ad1e7-00b2-40c4-922a-c061d2d7d52a" xmlns:ns3="954b5268-a47b-4579-90c9-2b0d8d7ea0c8" targetNamespace="http://schemas.microsoft.com/office/2006/metadata/properties" ma:root="true" ma:fieldsID="34a84a157efa3d46e5d0fccc34d5621c" ns2:_="" ns3:_="">
    <xsd:import namespace="3e4ad1e7-00b2-40c4-922a-c061d2d7d52a"/>
    <xsd:import namespace="954b5268-a47b-4579-90c9-2b0d8d7ea0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ad1e7-00b2-40c4-922a-c061d2d7d5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b5268-a47b-4579-90c9-2b0d8d7ea0c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7566d26-fb23-46c0-894e-7bff57666b14}" ma:internalName="TaxCatchAll" ma:showField="CatchAllData" ma:web="954b5268-a47b-4579-90c9-2b0d8d7ea0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BD41D-0F92-4116-B3BB-6D0B2B8FE5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641AB0-83AA-4027-A40C-438642698940}">
  <ds:schemaRefs>
    <ds:schemaRef ds:uri="http://schemas.openxmlformats.org/package/2006/metadata/core-properties"/>
    <ds:schemaRef ds:uri="http://purl.org/dc/terms/"/>
    <ds:schemaRef ds:uri="954b5268-a47b-4579-90c9-2b0d8d7ea0c8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3e4ad1e7-00b2-40c4-922a-c061d2d7d52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B86B8C-CA2E-4FCB-96E6-B5D857CFB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ad1e7-00b2-40c4-922a-c061d2d7d52a"/>
    <ds:schemaRef ds:uri="954b5268-a47b-4579-90c9-2b0d8d7ea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Goteborg&amp;Co_Presentationsmall_2023</Template>
  <TotalTime>0</TotalTime>
  <Words>152</Words>
  <Application>Microsoft Office PowerPoint</Application>
  <PresentationFormat>Anpassad</PresentationFormat>
  <Paragraphs>11</Paragraphs>
  <Slides>26</Slides>
  <Notes>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26</vt:i4>
      </vt:variant>
    </vt:vector>
  </HeadingPairs>
  <TitlesOfParts>
    <vt:vector size="43" baseType="lpstr">
      <vt:lpstr>Arial</vt:lpstr>
      <vt:lpstr>STARTSIDOR</vt:lpstr>
      <vt:lpstr>Kapitelsidor</vt:lpstr>
      <vt:lpstr>Kollagesidor</vt:lpstr>
      <vt:lpstr>1_Innehållssidor_Tips</vt:lpstr>
      <vt:lpstr>2_Innehållssidor_Budskap</vt:lpstr>
      <vt:lpstr>3_Innehållssidor_Destinationsutveckling</vt:lpstr>
      <vt:lpstr>4_Innehållssidor_Fokus</vt:lpstr>
      <vt:lpstr>5_Innehållssidor_Samverkan</vt:lpstr>
      <vt:lpstr>6_Innehållssidor_Målgrupp</vt:lpstr>
      <vt:lpstr>7_Innehållssidor</vt:lpstr>
      <vt:lpstr>Tabeller_diagram_sidor</vt:lpstr>
      <vt:lpstr>Mediasidor</vt:lpstr>
      <vt:lpstr>Bildsidor</vt:lpstr>
      <vt:lpstr>Mockupsidor</vt:lpstr>
      <vt:lpstr>Tom_sida</vt:lpstr>
      <vt:lpstr>AVSLUTSIDOR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Johansson</dc:creator>
  <cp:lastModifiedBy>Malin Johansson</cp:lastModifiedBy>
  <cp:revision>5</cp:revision>
  <dcterms:created xsi:type="dcterms:W3CDTF">2023-09-06T13:18:19Z</dcterms:created>
  <dcterms:modified xsi:type="dcterms:W3CDTF">2023-11-14T15:15:12Z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0x0101000BD01737F62EF14BBCD9C84E9FA8182E</vt:lpwstr>
  </property>
  <property fmtid="{D5CDD505-2E9C-101B-9397-08002B2CF9AE}" pid="3" name="MediaServiceImageTags">
    <vt:lpwstr/>
  </property>
</Properties>
</file>